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441" r:id="rId2"/>
    <p:sldId id="442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B3847-31CA-40BE-870C-E69520B1D1D1}" type="datetimeFigureOut">
              <a:rPr lang="fr-FR" smtClean="0"/>
              <a:t>27/02/2021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D1006-CFC6-4566-8F5D-7B14A0187C4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716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/>
              <a:t>2 greetings, one mean of transport</a:t>
            </a:r>
          </a:p>
          <a:p>
            <a:pPr marL="228600" indent="-228600">
              <a:buAutoNum type="arabicPeriod"/>
            </a:pPr>
            <a:r>
              <a:rPr lang="en-GB" dirty="0"/>
              <a:t>2 months, 1 number</a:t>
            </a:r>
          </a:p>
          <a:p>
            <a:pPr marL="228600" indent="-228600">
              <a:buAutoNum type="arabicPeriod"/>
            </a:pPr>
            <a:r>
              <a:rPr lang="en-GB" dirty="0"/>
              <a:t> East – a taxi - West</a:t>
            </a:r>
          </a:p>
          <a:p>
            <a:pPr marL="228600" indent="-228600">
              <a:buAutoNum type="arabicPeriod"/>
            </a:pPr>
            <a:r>
              <a:rPr lang="en-GB" dirty="0"/>
              <a:t>Very well, 2 ok, not bad</a:t>
            </a:r>
          </a:p>
          <a:p>
            <a:pPr marL="228600" indent="-228600">
              <a:buAutoNum type="arabicPeriod"/>
            </a:pPr>
            <a:r>
              <a:rPr lang="en-GB" dirty="0"/>
              <a:t> brown. Yellow. My name is</a:t>
            </a:r>
          </a:p>
          <a:p>
            <a:pPr marL="228600" indent="-228600">
              <a:buAutoNum type="arabicPeriod"/>
            </a:pPr>
            <a:r>
              <a:rPr lang="en-GB" dirty="0"/>
              <a:t>North, 10, south</a:t>
            </a:r>
            <a:endParaRPr lang="en-00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C7D7A-9940-46F4-8959-0C02DF17173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340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BC7DEB-CBAB-412E-B42A-C270336E727F}" type="slidenum">
              <a:rPr lang="fr-FR" smtClean="0"/>
              <a:pPr eaLnBrk="1" hangingPunct="1"/>
              <a:t>12</a:t>
            </a:fld>
            <a:endParaRPr lang="fr-F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50CE42-0F52-4C7E-B52D-8340F8DC72EE}" type="slidenum">
              <a:rPr lang="fr-FR" smtClean="0"/>
              <a:pPr eaLnBrk="1" hangingPunct="1"/>
              <a:t>13</a:t>
            </a:fld>
            <a:endParaRPr lang="fr-FR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B2CF60-081C-41DD-9B60-7553F43E4A7E}" type="slidenum">
              <a:rPr lang="fr-FR" smtClean="0"/>
              <a:pPr eaLnBrk="1" hangingPunct="1"/>
              <a:t>15</a:t>
            </a:fld>
            <a:endParaRPr lang="fr-FR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665B98-C840-4A87-8EF4-41D769891331}" type="slidenum">
              <a:rPr lang="fr-FR" smtClean="0"/>
              <a:pPr eaLnBrk="1" hangingPunct="1"/>
              <a:t>16</a:t>
            </a:fld>
            <a:endParaRPr lang="fr-FR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CFC57D-6C2D-4D63-A6FF-111A865826F1}" type="slidenum">
              <a:rPr lang="fr-FR" smtClean="0"/>
              <a:pPr eaLnBrk="1" hangingPunct="1"/>
              <a:t>17</a:t>
            </a:fld>
            <a:endParaRPr lang="fr-FR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3EE9FA-3A94-461B-BA92-8C3A0D83DD65}" type="slidenum">
              <a:rPr lang="fr-FR" smtClean="0"/>
              <a:pPr eaLnBrk="1" hangingPunct="1"/>
              <a:t>18</a:t>
            </a:fld>
            <a:endParaRPr lang="fr-FR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124819-2142-4CE5-8C8F-DB2113457E56}" type="slidenum">
              <a:rPr lang="fr-FR" smtClean="0"/>
              <a:pPr eaLnBrk="1" hangingPunct="1"/>
              <a:t>20</a:t>
            </a:fld>
            <a:endParaRPr lang="fr-FR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4D1E90-9F82-4ABB-8C4C-3E644BD1C397}" type="slidenum">
              <a:rPr lang="fr-FR" smtClean="0"/>
              <a:pPr eaLnBrk="1" hangingPunct="1"/>
              <a:t>3</a:t>
            </a:fld>
            <a:endParaRPr lang="fr-FR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346E63-22AC-4535-ACAF-C955099F64FD}" type="slidenum">
              <a:rPr lang="fr-FR" smtClean="0"/>
              <a:pPr eaLnBrk="1" hangingPunct="1"/>
              <a:t>4</a:t>
            </a:fld>
            <a:endParaRPr lang="fr-FR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C0F3A8-C8BC-4F73-84C1-2B324FFBCB2D}" type="slidenum">
              <a:rPr lang="fr-FR" smtClean="0"/>
              <a:pPr eaLnBrk="1" hangingPunct="1"/>
              <a:t>5</a:t>
            </a:fld>
            <a:endParaRPr lang="fr-FR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C77BEC-0C5E-4C92-A9B1-183A9588E1CB}" type="slidenum">
              <a:rPr lang="fr-FR" smtClean="0"/>
              <a:pPr eaLnBrk="1" hangingPunct="1"/>
              <a:t>6</a:t>
            </a:fld>
            <a:endParaRPr lang="fr-FR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DCE194-3E5E-4066-960F-F5921AC4FD0A}" type="slidenum">
              <a:rPr lang="fr-FR" smtClean="0"/>
              <a:pPr eaLnBrk="1" hangingPunct="1"/>
              <a:t>7</a:t>
            </a:fld>
            <a:endParaRPr lang="fr-FR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B7A934-72D7-4A74-8C3B-852136C4D9E3}" type="slidenum">
              <a:rPr lang="fr-FR" smtClean="0"/>
              <a:pPr eaLnBrk="1" hangingPunct="1"/>
              <a:t>9</a:t>
            </a:fld>
            <a:endParaRPr lang="fr-FR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50033F-1154-46E5-9023-8B583AAA34D2}" type="slidenum">
              <a:rPr lang="fr-FR" smtClean="0"/>
              <a:pPr eaLnBrk="1" hangingPunct="1"/>
              <a:t>10</a:t>
            </a:fld>
            <a:endParaRPr lang="fr-FR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291142-CA93-45C5-83D3-4DDEA589DBC2}" type="slidenum">
              <a:rPr lang="fr-FR" smtClean="0"/>
              <a:pPr eaLnBrk="1" hangingPunct="1"/>
              <a:t>11</a:t>
            </a:fld>
            <a:endParaRPr lang="fr-FR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7910-1E6D-4EC1-912A-B8750A42DFD4}" type="datetimeFigureOut">
              <a:rPr lang="fr-FR" smtClean="0"/>
              <a:t>27/02/2021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351-0DA8-4A91-8C7D-D67FDFAFCC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70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7910-1E6D-4EC1-912A-B8750A42DFD4}" type="datetimeFigureOut">
              <a:rPr lang="fr-FR" smtClean="0"/>
              <a:t>27/02/2021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351-0DA8-4A91-8C7D-D67FDFAFCC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001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7910-1E6D-4EC1-912A-B8750A42DFD4}" type="datetimeFigureOut">
              <a:rPr lang="fr-FR" smtClean="0"/>
              <a:t>27/02/2021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351-0DA8-4A91-8C7D-D67FDFAFCC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59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7910-1E6D-4EC1-912A-B8750A42DFD4}" type="datetimeFigureOut">
              <a:rPr lang="fr-FR" smtClean="0"/>
              <a:t>27/02/2021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351-0DA8-4A91-8C7D-D67FDFAFCC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51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7910-1E6D-4EC1-912A-B8750A42DFD4}" type="datetimeFigureOut">
              <a:rPr lang="fr-FR" smtClean="0"/>
              <a:t>27/02/2021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351-0DA8-4A91-8C7D-D67FDFAFCC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21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7910-1E6D-4EC1-912A-B8750A42DFD4}" type="datetimeFigureOut">
              <a:rPr lang="fr-FR" smtClean="0"/>
              <a:t>27/02/2021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351-0DA8-4A91-8C7D-D67FDFAFCC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7910-1E6D-4EC1-912A-B8750A42DFD4}" type="datetimeFigureOut">
              <a:rPr lang="fr-FR" smtClean="0"/>
              <a:t>27/02/2021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351-0DA8-4A91-8C7D-D67FDFAFCC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97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7910-1E6D-4EC1-912A-B8750A42DFD4}" type="datetimeFigureOut">
              <a:rPr lang="fr-FR" smtClean="0"/>
              <a:t>27/02/2021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351-0DA8-4A91-8C7D-D67FDFAFCC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45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7910-1E6D-4EC1-912A-B8750A42DFD4}" type="datetimeFigureOut">
              <a:rPr lang="fr-FR" smtClean="0"/>
              <a:t>27/02/2021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351-0DA8-4A91-8C7D-D67FDFAFCC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9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7910-1E6D-4EC1-912A-B8750A42DFD4}" type="datetimeFigureOut">
              <a:rPr lang="fr-FR" smtClean="0"/>
              <a:t>27/02/2021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351-0DA8-4A91-8C7D-D67FDFAFCC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15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7910-1E6D-4EC1-912A-B8750A42DFD4}" type="datetimeFigureOut">
              <a:rPr lang="fr-FR" smtClean="0"/>
              <a:t>27/02/2021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351-0DA8-4A91-8C7D-D67FDFAFCC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890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C7910-1E6D-4EC1-912A-B8750A42DFD4}" type="datetimeFigureOut">
              <a:rPr lang="fr-FR" smtClean="0"/>
              <a:t>27/02/2021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4351-0DA8-4A91-8C7D-D67FDFAFCC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12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gif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1.wmf"/><Relationship Id="rId3" Type="http://schemas.openxmlformats.org/officeDocument/2006/relationships/image" Target="../media/image3.wmf"/><Relationship Id="rId7" Type="http://schemas.openxmlformats.org/officeDocument/2006/relationships/hyperlink" Target="http://www.13dots.com/psgirl/underground/result.jpg" TargetMode="External"/><Relationship Id="rId12" Type="http://schemas.openxmlformats.org/officeDocument/2006/relationships/image" Target="../media/image4.wmf"/><Relationship Id="rId2" Type="http://schemas.openxmlformats.org/officeDocument/2006/relationships/image" Target="../media/image2.wmf"/><Relationship Id="rId16" Type="http://schemas.openxmlformats.org/officeDocument/2006/relationships/image" Target="../media/image1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11" Type="http://schemas.openxmlformats.org/officeDocument/2006/relationships/image" Target="../media/image7.wmf"/><Relationship Id="rId5" Type="http://schemas.openxmlformats.org/officeDocument/2006/relationships/image" Target="../media/image12.jpeg"/><Relationship Id="rId15" Type="http://schemas.openxmlformats.org/officeDocument/2006/relationships/image" Target="../media/image9.wmf"/><Relationship Id="rId10" Type="http://schemas.openxmlformats.org/officeDocument/2006/relationships/image" Target="../media/image10.wmf"/><Relationship Id="rId4" Type="http://schemas.openxmlformats.org/officeDocument/2006/relationships/image" Target="../media/image6.jpeg"/><Relationship Id="rId9" Type="http://schemas.openxmlformats.org/officeDocument/2006/relationships/image" Target="../media/image13.wmf"/><Relationship Id="rId1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1.wmf"/><Relationship Id="rId3" Type="http://schemas.openxmlformats.org/officeDocument/2006/relationships/image" Target="../media/image3.wmf"/><Relationship Id="rId7" Type="http://schemas.openxmlformats.org/officeDocument/2006/relationships/hyperlink" Target="http://www.13dots.com/psgirl/underground/result.jpg" TargetMode="External"/><Relationship Id="rId12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11" Type="http://schemas.openxmlformats.org/officeDocument/2006/relationships/image" Target="../media/image7.wmf"/><Relationship Id="rId5" Type="http://schemas.openxmlformats.org/officeDocument/2006/relationships/image" Target="../media/image18.jpeg"/><Relationship Id="rId15" Type="http://schemas.openxmlformats.org/officeDocument/2006/relationships/image" Target="../media/image16.gif"/><Relationship Id="rId10" Type="http://schemas.openxmlformats.org/officeDocument/2006/relationships/image" Target="../media/image10.wmf"/><Relationship Id="rId4" Type="http://schemas.openxmlformats.org/officeDocument/2006/relationships/image" Target="../media/image17.jpeg"/><Relationship Id="rId9" Type="http://schemas.openxmlformats.org/officeDocument/2006/relationships/image" Target="../media/image13.wmf"/><Relationship Id="rId1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9.wmf"/><Relationship Id="rId3" Type="http://schemas.openxmlformats.org/officeDocument/2006/relationships/image" Target="../media/image3.wmf"/><Relationship Id="rId7" Type="http://schemas.openxmlformats.org/officeDocument/2006/relationships/image" Target="../media/image13.wmf"/><Relationship Id="rId12" Type="http://schemas.openxmlformats.org/officeDocument/2006/relationships/image" Target="../media/image15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11" Type="http://schemas.openxmlformats.org/officeDocument/2006/relationships/image" Target="../media/image11.wmf"/><Relationship Id="rId5" Type="http://schemas.openxmlformats.org/officeDocument/2006/relationships/image" Target="../media/image12.jpeg"/><Relationship Id="rId10" Type="http://schemas.openxmlformats.org/officeDocument/2006/relationships/image" Target="../media/image4.wmf"/><Relationship Id="rId4" Type="http://schemas.openxmlformats.org/officeDocument/2006/relationships/image" Target="../media/image6.jpeg"/><Relationship Id="rId9" Type="http://schemas.openxmlformats.org/officeDocument/2006/relationships/image" Target="../media/image7.wmf"/><Relationship Id="rId14" Type="http://schemas.openxmlformats.org/officeDocument/2006/relationships/image" Target="../media/image16.gi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5.wmf"/><Relationship Id="rId3" Type="http://schemas.openxmlformats.org/officeDocument/2006/relationships/image" Target="../media/image3.wmf"/><Relationship Id="rId7" Type="http://schemas.openxmlformats.org/officeDocument/2006/relationships/hyperlink" Target="http://www.13dots.com/psgirl/underground/result.jpg" TargetMode="External"/><Relationship Id="rId12" Type="http://schemas.openxmlformats.org/officeDocument/2006/relationships/image" Target="../media/image1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11" Type="http://schemas.openxmlformats.org/officeDocument/2006/relationships/image" Target="../media/image4.wmf"/><Relationship Id="rId5" Type="http://schemas.openxmlformats.org/officeDocument/2006/relationships/image" Target="../media/image12.jpeg"/><Relationship Id="rId15" Type="http://schemas.openxmlformats.org/officeDocument/2006/relationships/image" Target="../media/image16.gif"/><Relationship Id="rId10" Type="http://schemas.openxmlformats.org/officeDocument/2006/relationships/image" Target="../media/image7.wmf"/><Relationship Id="rId4" Type="http://schemas.openxmlformats.org/officeDocument/2006/relationships/image" Target="../media/image6.jpeg"/><Relationship Id="rId9" Type="http://schemas.openxmlformats.org/officeDocument/2006/relationships/image" Target="../media/image10.wmf"/><Relationship Id="rId14" Type="http://schemas.openxmlformats.org/officeDocument/2006/relationships/image" Target="../media/image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5.wmf"/><Relationship Id="rId3" Type="http://schemas.openxmlformats.org/officeDocument/2006/relationships/image" Target="../media/image3.wmf"/><Relationship Id="rId7" Type="http://schemas.openxmlformats.org/officeDocument/2006/relationships/hyperlink" Target="http://www.13dots.com/psgirl/underground/result.jpg" TargetMode="External"/><Relationship Id="rId12" Type="http://schemas.openxmlformats.org/officeDocument/2006/relationships/image" Target="../media/image1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11" Type="http://schemas.openxmlformats.org/officeDocument/2006/relationships/image" Target="../media/image4.wmf"/><Relationship Id="rId5" Type="http://schemas.openxmlformats.org/officeDocument/2006/relationships/image" Target="../media/image12.jpeg"/><Relationship Id="rId15" Type="http://schemas.openxmlformats.org/officeDocument/2006/relationships/image" Target="../media/image16.gif"/><Relationship Id="rId10" Type="http://schemas.openxmlformats.org/officeDocument/2006/relationships/image" Target="../media/image7.wmf"/><Relationship Id="rId4" Type="http://schemas.openxmlformats.org/officeDocument/2006/relationships/image" Target="../media/image6.jpeg"/><Relationship Id="rId9" Type="http://schemas.openxmlformats.org/officeDocument/2006/relationships/image" Target="../media/image13.wmf"/><Relationship Id="rId14" Type="http://schemas.openxmlformats.org/officeDocument/2006/relationships/image" Target="../media/image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5.wmf"/><Relationship Id="rId3" Type="http://schemas.openxmlformats.org/officeDocument/2006/relationships/image" Target="../media/image6.jpeg"/><Relationship Id="rId7" Type="http://schemas.openxmlformats.org/officeDocument/2006/relationships/image" Target="../media/image5.jpeg"/><Relationship Id="rId12" Type="http://schemas.openxmlformats.org/officeDocument/2006/relationships/image" Target="../media/image1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13dots.com/psgirl/underground/result.jpg" TargetMode="External"/><Relationship Id="rId11" Type="http://schemas.openxmlformats.org/officeDocument/2006/relationships/image" Target="../media/image4.wmf"/><Relationship Id="rId5" Type="http://schemas.openxmlformats.org/officeDocument/2006/relationships/image" Target="../media/image14.wmf"/><Relationship Id="rId15" Type="http://schemas.openxmlformats.org/officeDocument/2006/relationships/image" Target="../media/image16.gif"/><Relationship Id="rId10" Type="http://schemas.openxmlformats.org/officeDocument/2006/relationships/image" Target="../media/image7.wmf"/><Relationship Id="rId4" Type="http://schemas.openxmlformats.org/officeDocument/2006/relationships/image" Target="../media/image12.jpeg"/><Relationship Id="rId9" Type="http://schemas.openxmlformats.org/officeDocument/2006/relationships/image" Target="../media/image10.wmf"/><Relationship Id="rId14" Type="http://schemas.openxmlformats.org/officeDocument/2006/relationships/image" Target="../media/image9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5.wmf"/><Relationship Id="rId3" Type="http://schemas.openxmlformats.org/officeDocument/2006/relationships/image" Target="../media/image3.wmf"/><Relationship Id="rId7" Type="http://schemas.openxmlformats.org/officeDocument/2006/relationships/image" Target="../media/image5.jpeg"/><Relationship Id="rId12" Type="http://schemas.openxmlformats.org/officeDocument/2006/relationships/image" Target="../media/image1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13dots.com/psgirl/underground/result.jpg" TargetMode="External"/><Relationship Id="rId11" Type="http://schemas.openxmlformats.org/officeDocument/2006/relationships/image" Target="../media/image4.wmf"/><Relationship Id="rId5" Type="http://schemas.openxmlformats.org/officeDocument/2006/relationships/image" Target="../media/image12.jpeg"/><Relationship Id="rId15" Type="http://schemas.openxmlformats.org/officeDocument/2006/relationships/image" Target="../media/image16.gif"/><Relationship Id="rId10" Type="http://schemas.openxmlformats.org/officeDocument/2006/relationships/image" Target="../media/image7.wmf"/><Relationship Id="rId4" Type="http://schemas.openxmlformats.org/officeDocument/2006/relationships/image" Target="../media/image6.jpeg"/><Relationship Id="rId9" Type="http://schemas.openxmlformats.org/officeDocument/2006/relationships/image" Target="../media/image10.wmf"/><Relationship Id="rId14" Type="http://schemas.openxmlformats.org/officeDocument/2006/relationships/image" Target="../media/image9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5.wmf"/><Relationship Id="rId3" Type="http://schemas.openxmlformats.org/officeDocument/2006/relationships/image" Target="../media/image3.wmf"/><Relationship Id="rId7" Type="http://schemas.openxmlformats.org/officeDocument/2006/relationships/image" Target="../media/image5.jpeg"/><Relationship Id="rId12" Type="http://schemas.openxmlformats.org/officeDocument/2006/relationships/image" Target="../media/image1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13dots.com/psgirl/underground/result.jpg" TargetMode="External"/><Relationship Id="rId11" Type="http://schemas.openxmlformats.org/officeDocument/2006/relationships/image" Target="../media/image4.wmf"/><Relationship Id="rId5" Type="http://schemas.openxmlformats.org/officeDocument/2006/relationships/image" Target="../media/image14.wmf"/><Relationship Id="rId15" Type="http://schemas.openxmlformats.org/officeDocument/2006/relationships/image" Target="../media/image16.gif"/><Relationship Id="rId10" Type="http://schemas.openxmlformats.org/officeDocument/2006/relationships/image" Target="../media/image7.wmf"/><Relationship Id="rId4" Type="http://schemas.openxmlformats.org/officeDocument/2006/relationships/image" Target="../media/image6.jpeg"/><Relationship Id="rId9" Type="http://schemas.openxmlformats.org/officeDocument/2006/relationships/image" Target="../media/image10.wmf"/><Relationship Id="rId14" Type="http://schemas.openxmlformats.org/officeDocument/2006/relationships/image" Target="../media/image9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1.wmf"/><Relationship Id="rId3" Type="http://schemas.openxmlformats.org/officeDocument/2006/relationships/image" Target="../media/image3.wmf"/><Relationship Id="rId7" Type="http://schemas.openxmlformats.org/officeDocument/2006/relationships/hyperlink" Target="http://www.13dots.com/psgirl/underground/result.jpg" TargetMode="External"/><Relationship Id="rId12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11" Type="http://schemas.openxmlformats.org/officeDocument/2006/relationships/image" Target="../media/image7.wmf"/><Relationship Id="rId5" Type="http://schemas.openxmlformats.org/officeDocument/2006/relationships/image" Target="../media/image12.jpeg"/><Relationship Id="rId15" Type="http://schemas.openxmlformats.org/officeDocument/2006/relationships/image" Target="../media/image16.gif"/><Relationship Id="rId10" Type="http://schemas.openxmlformats.org/officeDocument/2006/relationships/image" Target="../media/image10.wmf"/><Relationship Id="rId4" Type="http://schemas.openxmlformats.org/officeDocument/2006/relationships/image" Target="../media/image6.jpeg"/><Relationship Id="rId9" Type="http://schemas.openxmlformats.org/officeDocument/2006/relationships/image" Target="../media/image13.wmf"/><Relationship Id="rId1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5.wmf"/><Relationship Id="rId3" Type="http://schemas.openxmlformats.org/officeDocument/2006/relationships/image" Target="../media/image3.wmf"/><Relationship Id="rId7" Type="http://schemas.openxmlformats.org/officeDocument/2006/relationships/hyperlink" Target="http://www.13dots.com/psgirl/underground/result.jpg" TargetMode="External"/><Relationship Id="rId12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11" Type="http://schemas.openxmlformats.org/officeDocument/2006/relationships/image" Target="../media/image7.wmf"/><Relationship Id="rId5" Type="http://schemas.openxmlformats.org/officeDocument/2006/relationships/image" Target="../media/image12.jpeg"/><Relationship Id="rId15" Type="http://schemas.openxmlformats.org/officeDocument/2006/relationships/image" Target="../media/image16.gif"/><Relationship Id="rId10" Type="http://schemas.openxmlformats.org/officeDocument/2006/relationships/image" Target="../media/image10.wmf"/><Relationship Id="rId4" Type="http://schemas.openxmlformats.org/officeDocument/2006/relationships/image" Target="../media/image6.jpeg"/><Relationship Id="rId9" Type="http://schemas.openxmlformats.org/officeDocument/2006/relationships/image" Target="../media/image13.wmf"/><Relationship Id="rId14" Type="http://schemas.openxmlformats.org/officeDocument/2006/relationships/image" Target="../media/image9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5.wmf"/><Relationship Id="rId3" Type="http://schemas.openxmlformats.org/officeDocument/2006/relationships/image" Target="../media/image3.wmf"/><Relationship Id="rId7" Type="http://schemas.openxmlformats.org/officeDocument/2006/relationships/image" Target="../media/image5.jpeg"/><Relationship Id="rId12" Type="http://schemas.openxmlformats.org/officeDocument/2006/relationships/image" Target="../media/image1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13dots.com/psgirl/underground/result.jpg" TargetMode="External"/><Relationship Id="rId11" Type="http://schemas.openxmlformats.org/officeDocument/2006/relationships/image" Target="../media/image4.wmf"/><Relationship Id="rId5" Type="http://schemas.openxmlformats.org/officeDocument/2006/relationships/image" Target="../media/image14.wmf"/><Relationship Id="rId15" Type="http://schemas.openxmlformats.org/officeDocument/2006/relationships/image" Target="../media/image16.gif"/><Relationship Id="rId10" Type="http://schemas.openxmlformats.org/officeDocument/2006/relationships/image" Target="../media/image7.wmf"/><Relationship Id="rId4" Type="http://schemas.openxmlformats.org/officeDocument/2006/relationships/image" Target="../media/image12.jpeg"/><Relationship Id="rId9" Type="http://schemas.openxmlformats.org/officeDocument/2006/relationships/image" Target="../media/image10.wmf"/><Relationship Id="rId14" Type="http://schemas.openxmlformats.org/officeDocument/2006/relationships/image" Target="../media/image9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5.wmf"/><Relationship Id="rId3" Type="http://schemas.openxmlformats.org/officeDocument/2006/relationships/image" Target="../media/image3.wmf"/><Relationship Id="rId7" Type="http://schemas.openxmlformats.org/officeDocument/2006/relationships/image" Target="../media/image5.jpeg"/><Relationship Id="rId12" Type="http://schemas.openxmlformats.org/officeDocument/2006/relationships/image" Target="../media/image1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13dots.com/psgirl/underground/result.jpg" TargetMode="External"/><Relationship Id="rId11" Type="http://schemas.openxmlformats.org/officeDocument/2006/relationships/image" Target="../media/image4.wmf"/><Relationship Id="rId5" Type="http://schemas.openxmlformats.org/officeDocument/2006/relationships/image" Target="../media/image14.wmf"/><Relationship Id="rId10" Type="http://schemas.openxmlformats.org/officeDocument/2006/relationships/image" Target="../media/image7.wmf"/><Relationship Id="rId4" Type="http://schemas.openxmlformats.org/officeDocument/2006/relationships/image" Target="../media/image6.jpeg"/><Relationship Id="rId9" Type="http://schemas.openxmlformats.org/officeDocument/2006/relationships/image" Target="../media/image10.wmf"/><Relationship Id="rId14" Type="http://schemas.openxmlformats.org/officeDocument/2006/relationships/image" Target="../media/image16.gi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5.wmf"/><Relationship Id="rId3" Type="http://schemas.openxmlformats.org/officeDocument/2006/relationships/image" Target="../media/image6.jpeg"/><Relationship Id="rId7" Type="http://schemas.openxmlformats.org/officeDocument/2006/relationships/image" Target="../media/image5.jpeg"/><Relationship Id="rId12" Type="http://schemas.openxmlformats.org/officeDocument/2006/relationships/image" Target="../media/image1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13dots.com/psgirl/underground/result.jpg" TargetMode="External"/><Relationship Id="rId11" Type="http://schemas.openxmlformats.org/officeDocument/2006/relationships/image" Target="../media/image4.wmf"/><Relationship Id="rId5" Type="http://schemas.openxmlformats.org/officeDocument/2006/relationships/image" Target="../media/image14.wmf"/><Relationship Id="rId15" Type="http://schemas.openxmlformats.org/officeDocument/2006/relationships/image" Target="../media/image16.gif"/><Relationship Id="rId10" Type="http://schemas.openxmlformats.org/officeDocument/2006/relationships/image" Target="../media/image7.wmf"/><Relationship Id="rId4" Type="http://schemas.openxmlformats.org/officeDocument/2006/relationships/image" Target="../media/image12.jpeg"/><Relationship Id="rId9" Type="http://schemas.openxmlformats.org/officeDocument/2006/relationships/image" Target="../media/image10.wmf"/><Relationship Id="rId14" Type="http://schemas.openxmlformats.org/officeDocument/2006/relationships/image" Target="../media/image9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1.wmf"/><Relationship Id="rId3" Type="http://schemas.openxmlformats.org/officeDocument/2006/relationships/image" Target="../media/image3.wmf"/><Relationship Id="rId7" Type="http://schemas.openxmlformats.org/officeDocument/2006/relationships/hyperlink" Target="http://www.13dots.com/psgirl/underground/result.jpg" TargetMode="External"/><Relationship Id="rId12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11" Type="http://schemas.openxmlformats.org/officeDocument/2006/relationships/image" Target="../media/image7.wmf"/><Relationship Id="rId5" Type="http://schemas.openxmlformats.org/officeDocument/2006/relationships/image" Target="../media/image12.jpeg"/><Relationship Id="rId15" Type="http://schemas.openxmlformats.org/officeDocument/2006/relationships/image" Target="../media/image9.wmf"/><Relationship Id="rId10" Type="http://schemas.openxmlformats.org/officeDocument/2006/relationships/image" Target="../media/image10.wmf"/><Relationship Id="rId4" Type="http://schemas.openxmlformats.org/officeDocument/2006/relationships/image" Target="../media/image6.jpeg"/><Relationship Id="rId9" Type="http://schemas.openxmlformats.org/officeDocument/2006/relationships/image" Target="../media/image13.wmf"/><Relationship Id="rId1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3dots.com/psgirl/underground/result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5.jpeg"/><Relationship Id="rId4" Type="http://schemas.openxmlformats.org/officeDocument/2006/relationships/hyperlink" Target="http://www.13dots.com/psgirl/underground/result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5F91C-E7C7-4109-B928-A39BA9C97C1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u="sng" dirty="0" err="1">
                <a:solidFill>
                  <a:srgbClr val="002060"/>
                </a:solidFill>
              </a:rPr>
              <a:t>lundi</a:t>
            </a:r>
            <a:r>
              <a:rPr lang="en-GB" u="sng" dirty="0">
                <a:solidFill>
                  <a:srgbClr val="002060"/>
                </a:solidFill>
              </a:rPr>
              <a:t> 1 mars</a:t>
            </a:r>
            <a:br>
              <a:rPr lang="en-GB" u="sng" dirty="0">
                <a:solidFill>
                  <a:srgbClr val="002060"/>
                </a:solidFill>
              </a:rPr>
            </a:br>
            <a:r>
              <a:rPr lang="en-GB" u="sng" dirty="0">
                <a:solidFill>
                  <a:srgbClr val="002060"/>
                </a:solidFill>
              </a:rPr>
              <a:t>Je voyage = </a:t>
            </a:r>
            <a:r>
              <a:rPr lang="en-GB" u="sng" dirty="0">
                <a:solidFill>
                  <a:srgbClr val="FF0000"/>
                </a:solidFill>
              </a:rPr>
              <a:t>I travel</a:t>
            </a:r>
            <a:endParaRPr lang="en-001" u="sng" dirty="0">
              <a:solidFill>
                <a:srgbClr val="00206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C0B94C-56C8-4D90-ADAD-A3DABD577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u="sng" dirty="0">
                <a:solidFill>
                  <a:srgbClr val="FF0000"/>
                </a:solidFill>
              </a:rPr>
              <a:t>Starter:</a:t>
            </a:r>
            <a:r>
              <a:rPr lang="en-GB" dirty="0">
                <a:solidFill>
                  <a:srgbClr val="FF0000"/>
                </a:solidFill>
              </a:rPr>
              <a:t> Find the odd one out:</a:t>
            </a:r>
          </a:p>
          <a:p>
            <a:r>
              <a:rPr lang="en-GB" dirty="0">
                <a:solidFill>
                  <a:srgbClr val="FF0000"/>
                </a:solidFill>
              </a:rPr>
              <a:t>1.  Salut -  train – bonjour</a:t>
            </a:r>
          </a:p>
          <a:p>
            <a:r>
              <a:rPr lang="en-GB" dirty="0">
                <a:solidFill>
                  <a:srgbClr val="002060"/>
                </a:solidFill>
              </a:rPr>
              <a:t>2. </a:t>
            </a:r>
            <a:r>
              <a:rPr lang="en-GB" dirty="0" err="1">
                <a:solidFill>
                  <a:srgbClr val="002060"/>
                </a:solidFill>
              </a:rPr>
              <a:t>huit</a:t>
            </a:r>
            <a:r>
              <a:rPr lang="en-GB" dirty="0">
                <a:solidFill>
                  <a:srgbClr val="002060"/>
                </a:solidFill>
              </a:rPr>
              <a:t> – mars – </a:t>
            </a:r>
            <a:r>
              <a:rPr lang="en-GB" dirty="0" err="1">
                <a:solidFill>
                  <a:srgbClr val="002060"/>
                </a:solidFill>
              </a:rPr>
              <a:t>août</a:t>
            </a: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3. </a:t>
            </a:r>
            <a:r>
              <a:rPr lang="en-GB" dirty="0" err="1">
                <a:solidFill>
                  <a:srgbClr val="FF0000"/>
                </a:solidFill>
              </a:rPr>
              <a:t>est</a:t>
            </a:r>
            <a:r>
              <a:rPr lang="en-GB" dirty="0">
                <a:solidFill>
                  <a:srgbClr val="FF0000"/>
                </a:solidFill>
              </a:rPr>
              <a:t> – un taxi – </a:t>
            </a:r>
            <a:r>
              <a:rPr lang="en-GB" dirty="0" err="1">
                <a:solidFill>
                  <a:srgbClr val="FF0000"/>
                </a:solidFill>
              </a:rPr>
              <a:t>ouest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4. </a:t>
            </a:r>
            <a:r>
              <a:rPr lang="en-GB" dirty="0" err="1">
                <a:solidFill>
                  <a:srgbClr val="002060"/>
                </a:solidFill>
              </a:rPr>
              <a:t>très</a:t>
            </a:r>
            <a:r>
              <a:rPr lang="en-GB" dirty="0">
                <a:solidFill>
                  <a:srgbClr val="002060"/>
                </a:solidFill>
              </a:rPr>
              <a:t> bien – </a:t>
            </a:r>
            <a:r>
              <a:rPr lang="en-GB" dirty="0" err="1">
                <a:solidFill>
                  <a:srgbClr val="002060"/>
                </a:solidFill>
              </a:rPr>
              <a:t>comme</a:t>
            </a:r>
            <a:r>
              <a:rPr lang="en-GB" dirty="0">
                <a:solidFill>
                  <a:srgbClr val="002060"/>
                </a:solidFill>
              </a:rPr>
              <a:t> ci </a:t>
            </a:r>
            <a:r>
              <a:rPr lang="en-GB" dirty="0" err="1">
                <a:solidFill>
                  <a:srgbClr val="002060"/>
                </a:solidFill>
              </a:rPr>
              <a:t>comme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ça</a:t>
            </a:r>
            <a:r>
              <a:rPr lang="en-GB" dirty="0">
                <a:solidFill>
                  <a:srgbClr val="002060"/>
                </a:solidFill>
              </a:rPr>
              <a:t> – </a:t>
            </a:r>
            <a:r>
              <a:rPr lang="en-GB" dirty="0" err="1">
                <a:solidFill>
                  <a:srgbClr val="002060"/>
                </a:solidFill>
              </a:rPr>
              <a:t>bof</a:t>
            </a:r>
            <a:r>
              <a:rPr lang="en-GB" dirty="0">
                <a:solidFill>
                  <a:srgbClr val="002060"/>
                </a:solidFill>
              </a:rPr>
              <a:t>!</a:t>
            </a:r>
          </a:p>
          <a:p>
            <a:r>
              <a:rPr lang="en-GB" dirty="0">
                <a:solidFill>
                  <a:srgbClr val="FF0000"/>
                </a:solidFill>
              </a:rPr>
              <a:t>5. marron –  jaune – je </a:t>
            </a:r>
            <a:r>
              <a:rPr lang="en-GB" dirty="0" err="1">
                <a:solidFill>
                  <a:srgbClr val="FF0000"/>
                </a:solidFill>
              </a:rPr>
              <a:t>m’appelle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6. </a:t>
            </a:r>
            <a:r>
              <a:rPr lang="en-GB" dirty="0" err="1">
                <a:solidFill>
                  <a:srgbClr val="002060"/>
                </a:solidFill>
              </a:rPr>
              <a:t>nord</a:t>
            </a:r>
            <a:r>
              <a:rPr lang="en-GB" dirty="0">
                <a:solidFill>
                  <a:srgbClr val="002060"/>
                </a:solidFill>
              </a:rPr>
              <a:t> – dix- </a:t>
            </a:r>
            <a:r>
              <a:rPr lang="en-GB" dirty="0" err="1">
                <a:solidFill>
                  <a:srgbClr val="002060"/>
                </a:solidFill>
              </a:rPr>
              <a:t>sud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49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24413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3924300" y="4868863"/>
            <a:ext cx="46053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7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en bateau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3D3E528-F259-4639-BE74-12D260031C43}"/>
              </a:ext>
            </a:extLst>
          </p:cNvPr>
          <p:cNvSpPr/>
          <p:nvPr/>
        </p:nvSpPr>
        <p:spPr>
          <a:xfrm>
            <a:off x="4716016" y="116632"/>
            <a:ext cx="3785047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Je </a:t>
            </a:r>
            <a:r>
              <a:rPr lang="en-GB" sz="4400" dirty="0" err="1"/>
              <a:t>voy</a:t>
            </a:r>
            <a:r>
              <a:rPr lang="en-GB" sz="4400" dirty="0"/>
              <a:t> - - -</a:t>
            </a:r>
            <a:endParaRPr lang="en-001" sz="4400" dirty="0"/>
          </a:p>
        </p:txBody>
      </p:sp>
    </p:spTree>
    <p:extLst>
      <p:ext uri="{BB962C8B-B14F-4D97-AF65-F5344CB8AC3E}">
        <p14:creationId xmlns:p14="http://schemas.microsoft.com/office/powerpoint/2010/main" val="172222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2411413" y="4868863"/>
            <a:ext cx="661511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7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en hélicoptère</a:t>
            </a:r>
          </a:p>
        </p:txBody>
      </p:sp>
      <p:pic>
        <p:nvPicPr>
          <p:cNvPr id="11267" name="Picture 3" descr="j0368456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9137"/>
            <a:ext cx="8137525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9E2AE4-D2A7-400D-A715-EAA22F7F3862}"/>
              </a:ext>
            </a:extLst>
          </p:cNvPr>
          <p:cNvSpPr/>
          <p:nvPr/>
        </p:nvSpPr>
        <p:spPr>
          <a:xfrm>
            <a:off x="1691680" y="284931"/>
            <a:ext cx="3785047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Je </a:t>
            </a:r>
            <a:r>
              <a:rPr lang="en-GB" sz="4400" dirty="0" err="1"/>
              <a:t>vo</a:t>
            </a:r>
            <a:r>
              <a:rPr lang="en-GB" sz="4400" dirty="0"/>
              <a:t> - - - -</a:t>
            </a:r>
            <a:endParaRPr lang="en-001" sz="4400" dirty="0"/>
          </a:p>
        </p:txBody>
      </p:sp>
    </p:spTree>
    <p:extLst>
      <p:ext uri="{BB962C8B-B14F-4D97-AF65-F5344CB8AC3E}">
        <p14:creationId xmlns:p14="http://schemas.microsoft.com/office/powerpoint/2010/main" val="49426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3924300" y="4868863"/>
            <a:ext cx="3132138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7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en taxi</a:t>
            </a:r>
          </a:p>
        </p:txBody>
      </p:sp>
      <p:pic>
        <p:nvPicPr>
          <p:cNvPr id="15363" name="Picture 3" descr="j0320916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5832475" cy="430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9824BD8-DA3B-4E8F-8759-00A86F035B15}"/>
              </a:ext>
            </a:extLst>
          </p:cNvPr>
          <p:cNvSpPr/>
          <p:nvPr/>
        </p:nvSpPr>
        <p:spPr>
          <a:xfrm>
            <a:off x="4716016" y="188913"/>
            <a:ext cx="3785047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Je </a:t>
            </a:r>
            <a:r>
              <a:rPr lang="en-GB" sz="4400" dirty="0" err="1"/>
              <a:t>vo</a:t>
            </a:r>
            <a:r>
              <a:rPr lang="en-GB" sz="4400" dirty="0"/>
              <a:t> - - - -</a:t>
            </a:r>
            <a:endParaRPr lang="en-001" sz="4400" dirty="0"/>
          </a:p>
        </p:txBody>
      </p:sp>
    </p:spTree>
    <p:extLst>
      <p:ext uri="{BB962C8B-B14F-4D97-AF65-F5344CB8AC3E}">
        <p14:creationId xmlns:p14="http://schemas.microsoft.com/office/powerpoint/2010/main" val="287287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924300" y="4868863"/>
            <a:ext cx="30226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7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en car</a:t>
            </a:r>
          </a:p>
        </p:txBody>
      </p:sp>
      <p:pic>
        <p:nvPicPr>
          <p:cNvPr id="10243" name="Picture 3" descr="j0320926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913"/>
            <a:ext cx="6911975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AF8BD7F-5370-4AC1-BBCF-00A23754DD29}"/>
              </a:ext>
            </a:extLst>
          </p:cNvPr>
          <p:cNvSpPr/>
          <p:nvPr/>
        </p:nvSpPr>
        <p:spPr>
          <a:xfrm>
            <a:off x="4716016" y="188913"/>
            <a:ext cx="3785047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Je v - - - - -</a:t>
            </a:r>
            <a:endParaRPr lang="en-001" sz="4400" dirty="0"/>
          </a:p>
        </p:txBody>
      </p:sp>
    </p:spTree>
    <p:extLst>
      <p:ext uri="{BB962C8B-B14F-4D97-AF65-F5344CB8AC3E}">
        <p14:creationId xmlns:p14="http://schemas.microsoft.com/office/powerpoint/2010/main" val="339584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687888"/>
            <a:ext cx="1335087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9" descr="j0320916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96952"/>
            <a:ext cx="1704975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 descr="j032091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831" y="692696"/>
            <a:ext cx="1941512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j0320926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865" y="5085184"/>
            <a:ext cx="19399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j0368456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965" y="1073488"/>
            <a:ext cx="22828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DE34165-6158-4E7A-A110-3669B803E483}"/>
              </a:ext>
            </a:extLst>
          </p:cNvPr>
          <p:cNvSpPr/>
          <p:nvPr/>
        </p:nvSpPr>
        <p:spPr>
          <a:xfrm>
            <a:off x="2627784" y="198847"/>
            <a:ext cx="46085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Je voyage</a:t>
            </a:r>
            <a:endParaRPr lang="en-001" sz="4800" dirty="0"/>
          </a:p>
        </p:txBody>
      </p:sp>
    </p:spTree>
    <p:extLst>
      <p:ext uri="{BB962C8B-B14F-4D97-AF65-F5344CB8AC3E}">
        <p14:creationId xmlns:p14="http://schemas.microsoft.com/office/powerpoint/2010/main" val="746163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3924300" y="4868863"/>
            <a:ext cx="2819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7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à vélo</a:t>
            </a:r>
          </a:p>
        </p:txBody>
      </p:sp>
      <p:pic>
        <p:nvPicPr>
          <p:cNvPr id="16387" name="Picture 3" descr="j0432223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6250"/>
            <a:ext cx="669766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FFC6060-AA7F-4458-964F-0C150A40E2C9}"/>
              </a:ext>
            </a:extLst>
          </p:cNvPr>
          <p:cNvSpPr/>
          <p:nvPr/>
        </p:nvSpPr>
        <p:spPr>
          <a:xfrm>
            <a:off x="4526615" y="124446"/>
            <a:ext cx="4437873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Je voyage</a:t>
            </a:r>
            <a:endParaRPr lang="en-001" sz="4800" dirty="0"/>
          </a:p>
        </p:txBody>
      </p:sp>
    </p:spTree>
    <p:extLst>
      <p:ext uri="{BB962C8B-B14F-4D97-AF65-F5344CB8AC3E}">
        <p14:creationId xmlns:p14="http://schemas.microsoft.com/office/powerpoint/2010/main" val="281139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3924300" y="4868863"/>
            <a:ext cx="322421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72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à moto</a:t>
            </a:r>
          </a:p>
        </p:txBody>
      </p:sp>
      <p:pic>
        <p:nvPicPr>
          <p:cNvPr id="17411" name="Picture 3" descr="j032094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6121400" cy="442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3910C9D-F207-43DA-B87C-729D3E9B152E}"/>
              </a:ext>
            </a:extLst>
          </p:cNvPr>
          <p:cNvSpPr/>
          <p:nvPr/>
        </p:nvSpPr>
        <p:spPr>
          <a:xfrm>
            <a:off x="4526615" y="124446"/>
            <a:ext cx="4437873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Je v- - - - - </a:t>
            </a:r>
            <a:endParaRPr lang="en-001" sz="4800" dirty="0"/>
          </a:p>
        </p:txBody>
      </p:sp>
    </p:spTree>
    <p:extLst>
      <p:ext uri="{BB962C8B-B14F-4D97-AF65-F5344CB8AC3E}">
        <p14:creationId xmlns:p14="http://schemas.microsoft.com/office/powerpoint/2010/main" val="346907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3924300" y="4941888"/>
            <a:ext cx="44069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72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à scooter</a:t>
            </a:r>
          </a:p>
        </p:txBody>
      </p:sp>
      <p:pic>
        <p:nvPicPr>
          <p:cNvPr id="18435" name="Picture 3" descr="j0326658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4608513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D1BBD69-0ABE-40C7-8351-45C48E28A56A}"/>
              </a:ext>
            </a:extLst>
          </p:cNvPr>
          <p:cNvSpPr/>
          <p:nvPr/>
        </p:nvSpPr>
        <p:spPr>
          <a:xfrm>
            <a:off x="4526615" y="124446"/>
            <a:ext cx="4437873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Je v- - - - - </a:t>
            </a:r>
            <a:endParaRPr lang="en-001" sz="4800" dirty="0"/>
          </a:p>
        </p:txBody>
      </p:sp>
    </p:spTree>
    <p:extLst>
      <p:ext uri="{BB962C8B-B14F-4D97-AF65-F5344CB8AC3E}">
        <p14:creationId xmlns:p14="http://schemas.microsoft.com/office/powerpoint/2010/main" val="20514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4859338" y="4868863"/>
            <a:ext cx="291623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7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à pied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2997200"/>
            <a:ext cx="9144000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F903DB-0638-4885-B150-47933F06D452}"/>
              </a:ext>
            </a:extLst>
          </p:cNvPr>
          <p:cNvSpPr/>
          <p:nvPr/>
        </p:nvSpPr>
        <p:spPr>
          <a:xfrm>
            <a:off x="4526615" y="124446"/>
            <a:ext cx="4437873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Je v- - - - - </a:t>
            </a:r>
            <a:endParaRPr lang="en-001" sz="4800" dirty="0"/>
          </a:p>
        </p:txBody>
      </p:sp>
    </p:spTree>
    <p:extLst>
      <p:ext uri="{BB962C8B-B14F-4D97-AF65-F5344CB8AC3E}">
        <p14:creationId xmlns:p14="http://schemas.microsoft.com/office/powerpoint/2010/main" val="124192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j032094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247" y="4509120"/>
            <a:ext cx="16938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j043222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524" y="1039818"/>
            <a:ext cx="19589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3" descr="j032665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293096"/>
            <a:ext cx="1293813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83568" y="3213008"/>
            <a:ext cx="8096353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0490CB-7CF0-4660-A3BE-24B12269AB7B}"/>
              </a:ext>
            </a:extLst>
          </p:cNvPr>
          <p:cNvSpPr/>
          <p:nvPr/>
        </p:nvSpPr>
        <p:spPr>
          <a:xfrm>
            <a:off x="293871" y="59803"/>
            <a:ext cx="4437873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Je v- - - - - </a:t>
            </a:r>
            <a:endParaRPr lang="en-001" sz="4800" dirty="0"/>
          </a:p>
        </p:txBody>
      </p:sp>
    </p:spTree>
    <p:extLst>
      <p:ext uri="{BB962C8B-B14F-4D97-AF65-F5344CB8AC3E}">
        <p14:creationId xmlns:p14="http://schemas.microsoft.com/office/powerpoint/2010/main" val="259073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5F91C-E7C7-4109-B928-A39BA9C97C1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u="sng" dirty="0">
                <a:solidFill>
                  <a:srgbClr val="002060"/>
                </a:solidFill>
              </a:rPr>
              <a:t>Correction </a:t>
            </a:r>
            <a:endParaRPr lang="en-001" u="sng" dirty="0">
              <a:solidFill>
                <a:srgbClr val="00206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C0B94C-56C8-4D90-ADAD-A3DABD577F8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GB" u="sng" dirty="0">
                <a:solidFill>
                  <a:srgbClr val="FF0000"/>
                </a:solidFill>
              </a:rPr>
              <a:t>Starter:</a:t>
            </a:r>
            <a:r>
              <a:rPr lang="en-GB" dirty="0">
                <a:solidFill>
                  <a:srgbClr val="FF0000"/>
                </a:solidFill>
              </a:rPr>
              <a:t> Find the odd one out:</a:t>
            </a:r>
          </a:p>
          <a:p>
            <a:r>
              <a:rPr lang="en-GB" dirty="0">
                <a:solidFill>
                  <a:srgbClr val="FF0000"/>
                </a:solidFill>
              </a:rPr>
              <a:t>1.  Salut -  train – bonjour </a:t>
            </a:r>
          </a:p>
          <a:p>
            <a:r>
              <a:rPr lang="en-GB" dirty="0">
                <a:solidFill>
                  <a:srgbClr val="002060"/>
                </a:solidFill>
              </a:rPr>
              <a:t>2. </a:t>
            </a:r>
            <a:r>
              <a:rPr lang="en-GB" dirty="0" err="1">
                <a:solidFill>
                  <a:srgbClr val="002060"/>
                </a:solidFill>
              </a:rPr>
              <a:t>huit</a:t>
            </a:r>
            <a:r>
              <a:rPr lang="en-GB" dirty="0">
                <a:solidFill>
                  <a:srgbClr val="002060"/>
                </a:solidFill>
              </a:rPr>
              <a:t>  – mars – </a:t>
            </a:r>
            <a:r>
              <a:rPr lang="en-GB" dirty="0" err="1">
                <a:solidFill>
                  <a:srgbClr val="002060"/>
                </a:solidFill>
              </a:rPr>
              <a:t>août</a:t>
            </a: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3. </a:t>
            </a:r>
            <a:r>
              <a:rPr lang="en-GB" dirty="0" err="1">
                <a:solidFill>
                  <a:srgbClr val="FF0000"/>
                </a:solidFill>
              </a:rPr>
              <a:t>est</a:t>
            </a:r>
            <a:r>
              <a:rPr lang="en-GB" dirty="0">
                <a:solidFill>
                  <a:srgbClr val="FF0000"/>
                </a:solidFill>
              </a:rPr>
              <a:t> – un taxi – </a:t>
            </a:r>
            <a:r>
              <a:rPr lang="en-GB" dirty="0" err="1">
                <a:solidFill>
                  <a:srgbClr val="FF0000"/>
                </a:solidFill>
              </a:rPr>
              <a:t>ouest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4. </a:t>
            </a:r>
            <a:r>
              <a:rPr lang="en-GB" dirty="0" err="1">
                <a:solidFill>
                  <a:srgbClr val="002060"/>
                </a:solidFill>
              </a:rPr>
              <a:t>très</a:t>
            </a:r>
            <a:r>
              <a:rPr lang="en-GB" dirty="0">
                <a:solidFill>
                  <a:srgbClr val="002060"/>
                </a:solidFill>
              </a:rPr>
              <a:t> bien – </a:t>
            </a:r>
            <a:r>
              <a:rPr lang="en-GB" dirty="0" err="1">
                <a:solidFill>
                  <a:srgbClr val="002060"/>
                </a:solidFill>
              </a:rPr>
              <a:t>comme</a:t>
            </a:r>
            <a:r>
              <a:rPr lang="en-GB" dirty="0">
                <a:solidFill>
                  <a:srgbClr val="002060"/>
                </a:solidFill>
              </a:rPr>
              <a:t> ci </a:t>
            </a:r>
            <a:r>
              <a:rPr lang="en-GB" dirty="0" err="1">
                <a:solidFill>
                  <a:srgbClr val="002060"/>
                </a:solidFill>
              </a:rPr>
              <a:t>comme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ça</a:t>
            </a:r>
            <a:r>
              <a:rPr lang="en-GB" dirty="0">
                <a:solidFill>
                  <a:srgbClr val="002060"/>
                </a:solidFill>
              </a:rPr>
              <a:t> – </a:t>
            </a:r>
            <a:r>
              <a:rPr lang="en-GB" dirty="0" err="1">
                <a:solidFill>
                  <a:srgbClr val="002060"/>
                </a:solidFill>
              </a:rPr>
              <a:t>bof</a:t>
            </a:r>
            <a:r>
              <a:rPr lang="en-GB" dirty="0">
                <a:solidFill>
                  <a:srgbClr val="002060"/>
                </a:solidFill>
              </a:rPr>
              <a:t>!</a:t>
            </a:r>
          </a:p>
          <a:p>
            <a:r>
              <a:rPr lang="en-GB" dirty="0">
                <a:solidFill>
                  <a:srgbClr val="FF0000"/>
                </a:solidFill>
              </a:rPr>
              <a:t>5. marron – jaune – je </a:t>
            </a:r>
            <a:r>
              <a:rPr lang="en-GB" dirty="0" err="1">
                <a:solidFill>
                  <a:srgbClr val="FF0000"/>
                </a:solidFill>
              </a:rPr>
              <a:t>m’appelle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6. </a:t>
            </a:r>
            <a:r>
              <a:rPr lang="en-GB" dirty="0" err="1">
                <a:solidFill>
                  <a:srgbClr val="002060"/>
                </a:solidFill>
              </a:rPr>
              <a:t>nord</a:t>
            </a:r>
            <a:r>
              <a:rPr lang="en-GB" dirty="0">
                <a:solidFill>
                  <a:srgbClr val="002060"/>
                </a:solidFill>
              </a:rPr>
              <a:t> – dix- </a:t>
            </a:r>
            <a:r>
              <a:rPr lang="en-GB" dirty="0" err="1">
                <a:solidFill>
                  <a:srgbClr val="002060"/>
                </a:solidFill>
              </a:rPr>
              <a:t>sud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C5AAA41-9AC3-474D-AC99-732F32541C33}"/>
              </a:ext>
            </a:extLst>
          </p:cNvPr>
          <p:cNvSpPr/>
          <p:nvPr/>
        </p:nvSpPr>
        <p:spPr>
          <a:xfrm>
            <a:off x="2987824" y="2209726"/>
            <a:ext cx="83055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88138C3-CCB0-48A3-9D78-3E25423D10C4}"/>
              </a:ext>
            </a:extLst>
          </p:cNvPr>
          <p:cNvSpPr/>
          <p:nvPr/>
        </p:nvSpPr>
        <p:spPr>
          <a:xfrm>
            <a:off x="1187624" y="2752077"/>
            <a:ext cx="129614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E928B72-0BFA-4B67-8ECD-5679A9A04057}"/>
              </a:ext>
            </a:extLst>
          </p:cNvPr>
          <p:cNvSpPr/>
          <p:nvPr/>
        </p:nvSpPr>
        <p:spPr>
          <a:xfrm>
            <a:off x="2411760" y="3306401"/>
            <a:ext cx="144607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7806CD9-0F9C-424D-A02E-C8C4173F6B4D}"/>
              </a:ext>
            </a:extLst>
          </p:cNvPr>
          <p:cNvSpPr/>
          <p:nvPr/>
        </p:nvSpPr>
        <p:spPr>
          <a:xfrm>
            <a:off x="1429286" y="3870838"/>
            <a:ext cx="163054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B9A4CDF-DFEB-49FE-8B03-8D3B368F7AAC}"/>
              </a:ext>
            </a:extLst>
          </p:cNvPr>
          <p:cNvSpPr/>
          <p:nvPr/>
        </p:nvSpPr>
        <p:spPr>
          <a:xfrm>
            <a:off x="4716018" y="4798389"/>
            <a:ext cx="252027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16EC9E6-728B-437F-956C-3D9F38817253}"/>
              </a:ext>
            </a:extLst>
          </p:cNvPr>
          <p:cNvSpPr/>
          <p:nvPr/>
        </p:nvSpPr>
        <p:spPr>
          <a:xfrm>
            <a:off x="2699792" y="5301208"/>
            <a:ext cx="57606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90326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873375" y="0"/>
            <a:ext cx="41465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u="sng" dirty="0">
                <a:latin typeface="Arial Rounded MT Bold" pitchFamily="32" charset="0"/>
              </a:rPr>
              <a:t>Les transports</a:t>
            </a:r>
          </a:p>
          <a:p>
            <a:pPr eaLnBrk="1" hangingPunct="1"/>
            <a:r>
              <a:rPr lang="en-GB" sz="2400" u="sng" dirty="0">
                <a:solidFill>
                  <a:srgbClr val="FF0000"/>
                </a:solidFill>
                <a:latin typeface="Arial Rounded MT Bold" pitchFamily="32" charset="0"/>
              </a:rPr>
              <a:t>Read aloud and translate.</a:t>
            </a:r>
            <a:r>
              <a:rPr lang="en-GB" sz="2400" u="sng" dirty="0">
                <a:latin typeface="Arial Rounded MT Bold" pitchFamily="32" charset="0"/>
              </a:rPr>
              <a:t> 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231775" y="10731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latin typeface="Arial Rounded MT Bold" pitchFamily="32" charset="0"/>
            </a:endParaRP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34925" y="663575"/>
            <a:ext cx="6121400" cy="600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fr-FR" sz="3200" dirty="0">
                <a:latin typeface="Arial Rounded MT Bold" pitchFamily="32" charset="0"/>
              </a:rPr>
              <a:t>en avion - </a:t>
            </a:r>
            <a:r>
              <a:rPr lang="fr-FR" sz="3200" dirty="0">
                <a:solidFill>
                  <a:schemeClr val="hlink"/>
                </a:solidFill>
                <a:latin typeface="Arial Rounded MT Bold" pitchFamily="32" charset="0"/>
              </a:rPr>
              <a:t>by plane</a:t>
            </a:r>
            <a:endParaRPr lang="fr-FR" sz="3200" dirty="0">
              <a:latin typeface="Arial Rounded MT Bold" pitchFamily="32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fr-FR" sz="3200" dirty="0">
                <a:latin typeface="Arial Rounded MT Bold" pitchFamily="32" charset="0"/>
              </a:rPr>
              <a:t>en bateau - </a:t>
            </a:r>
            <a:r>
              <a:rPr lang="fr-FR" sz="3200" dirty="0">
                <a:solidFill>
                  <a:schemeClr val="hlink"/>
                </a:solidFill>
                <a:latin typeface="Arial Rounded MT Bold" pitchFamily="32" charset="0"/>
              </a:rPr>
              <a:t>by boat</a:t>
            </a:r>
            <a:endParaRPr lang="fr-FR" sz="3200" dirty="0">
              <a:latin typeface="Arial Rounded MT Bold" pitchFamily="32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fr-FR" sz="3200" dirty="0">
                <a:latin typeface="Arial Rounded MT Bold" pitchFamily="32" charset="0"/>
              </a:rPr>
              <a:t>en bus - </a:t>
            </a:r>
            <a:r>
              <a:rPr lang="fr-FR" sz="3200" dirty="0">
                <a:solidFill>
                  <a:schemeClr val="hlink"/>
                </a:solidFill>
                <a:latin typeface="Arial Rounded MT Bold" pitchFamily="32" charset="0"/>
              </a:rPr>
              <a:t>by bus</a:t>
            </a:r>
            <a:endParaRPr lang="fr-FR" sz="3200" dirty="0">
              <a:latin typeface="Arial Rounded MT Bold" pitchFamily="32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fr-FR" sz="3200" dirty="0">
                <a:latin typeface="Arial Rounded MT Bold" pitchFamily="32" charset="0"/>
              </a:rPr>
              <a:t>en car - </a:t>
            </a:r>
            <a:r>
              <a:rPr lang="fr-FR" sz="3200" dirty="0">
                <a:solidFill>
                  <a:schemeClr val="hlink"/>
                </a:solidFill>
                <a:latin typeface="Arial Rounded MT Bold" pitchFamily="32" charset="0"/>
              </a:rPr>
              <a:t>by coach</a:t>
            </a:r>
            <a:endParaRPr lang="fr-FR" sz="3200" dirty="0">
              <a:latin typeface="Arial Rounded MT Bold" pitchFamily="32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fr-FR" sz="3200" dirty="0">
                <a:latin typeface="Arial Rounded MT Bold" pitchFamily="32" charset="0"/>
              </a:rPr>
              <a:t>en hélicoptère - </a:t>
            </a:r>
            <a:r>
              <a:rPr lang="fr-FR" sz="3200" dirty="0">
                <a:solidFill>
                  <a:schemeClr val="hlink"/>
                </a:solidFill>
                <a:latin typeface="Arial Rounded MT Bold" pitchFamily="32" charset="0"/>
              </a:rPr>
              <a:t>by </a:t>
            </a:r>
            <a:r>
              <a:rPr lang="fr-FR" sz="3200" dirty="0" err="1">
                <a:solidFill>
                  <a:schemeClr val="hlink"/>
                </a:solidFill>
                <a:latin typeface="Arial Rounded MT Bold" pitchFamily="32" charset="0"/>
              </a:rPr>
              <a:t>helicopter</a:t>
            </a:r>
            <a:endParaRPr lang="fr-FR" sz="3200" dirty="0">
              <a:latin typeface="Arial Rounded MT Bold" pitchFamily="32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fr-FR" sz="3200" dirty="0">
                <a:latin typeface="Arial Rounded MT Bold" pitchFamily="32" charset="0"/>
              </a:rPr>
              <a:t>en métro - </a:t>
            </a:r>
            <a:r>
              <a:rPr lang="fr-FR" sz="3200" dirty="0">
                <a:solidFill>
                  <a:schemeClr val="hlink"/>
                </a:solidFill>
                <a:latin typeface="Arial Rounded MT Bold" pitchFamily="32" charset="0"/>
              </a:rPr>
              <a:t>by tube</a:t>
            </a:r>
            <a:endParaRPr lang="fr-FR" sz="3200" dirty="0">
              <a:latin typeface="Arial Rounded MT Bold" pitchFamily="32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fr-FR" sz="3200" dirty="0">
                <a:latin typeface="Arial Rounded MT Bold" pitchFamily="32" charset="0"/>
              </a:rPr>
              <a:t>en taxi - </a:t>
            </a:r>
            <a:r>
              <a:rPr lang="fr-FR" sz="3200" dirty="0">
                <a:solidFill>
                  <a:schemeClr val="hlink"/>
                </a:solidFill>
                <a:latin typeface="Arial Rounded MT Bold" pitchFamily="32" charset="0"/>
              </a:rPr>
              <a:t>by taxi</a:t>
            </a:r>
            <a:r>
              <a:rPr lang="fr-FR" sz="3200" dirty="0">
                <a:latin typeface="Arial Rounded MT Bold" pitchFamily="32" charset="0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fr-FR" sz="3200" dirty="0">
                <a:latin typeface="Arial Rounded MT Bold" pitchFamily="32" charset="0"/>
              </a:rPr>
              <a:t>en voiture - </a:t>
            </a:r>
            <a:r>
              <a:rPr lang="fr-FR" sz="3200" dirty="0">
                <a:solidFill>
                  <a:schemeClr val="hlink"/>
                </a:solidFill>
                <a:latin typeface="Arial Rounded MT Bold" pitchFamily="32" charset="0"/>
              </a:rPr>
              <a:t>by car</a:t>
            </a:r>
            <a:r>
              <a:rPr lang="fr-FR" sz="3200" dirty="0">
                <a:latin typeface="Arial Rounded MT Bold" pitchFamily="32" charset="0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fr-FR" sz="3200" dirty="0">
                <a:latin typeface="Arial Rounded MT Bold" pitchFamily="32" charset="0"/>
              </a:rPr>
              <a:t>en tramway - </a:t>
            </a:r>
            <a:r>
              <a:rPr lang="fr-FR" sz="3200" dirty="0">
                <a:solidFill>
                  <a:schemeClr val="hlink"/>
                </a:solidFill>
                <a:latin typeface="Arial Rounded MT Bold" pitchFamily="32" charset="0"/>
              </a:rPr>
              <a:t>by tram</a:t>
            </a:r>
            <a:endParaRPr lang="fr-FR" sz="3200" dirty="0">
              <a:latin typeface="Arial Rounded MT Bold" pitchFamily="32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fr-FR" sz="3200" dirty="0">
                <a:latin typeface="Arial Rounded MT Bold" pitchFamily="32" charset="0"/>
              </a:rPr>
              <a:t>en train - </a:t>
            </a:r>
            <a:r>
              <a:rPr lang="fr-FR" sz="3200" dirty="0">
                <a:solidFill>
                  <a:schemeClr val="hlink"/>
                </a:solidFill>
                <a:latin typeface="Arial Rounded MT Bold" pitchFamily="32" charset="0"/>
              </a:rPr>
              <a:t>by train</a:t>
            </a:r>
            <a:endParaRPr lang="fr-FR" sz="3200" dirty="0">
              <a:latin typeface="Arial Rounded MT Bold" pitchFamily="32" charset="0"/>
            </a:endParaRP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4594225" y="4149725"/>
            <a:ext cx="4583113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fr-FR" sz="3200" dirty="0">
                <a:latin typeface="Arial Rounded MT Bold" pitchFamily="32" charset="0"/>
              </a:rPr>
              <a:t>à vélo - </a:t>
            </a:r>
            <a:r>
              <a:rPr lang="fr-FR" sz="3200" dirty="0">
                <a:solidFill>
                  <a:schemeClr val="hlink"/>
                </a:solidFill>
                <a:latin typeface="Arial Rounded MT Bold" pitchFamily="32" charset="0"/>
              </a:rPr>
              <a:t>by bike</a:t>
            </a:r>
            <a:endParaRPr lang="fr-FR" sz="3200" dirty="0">
              <a:latin typeface="Arial Rounded MT Bold" pitchFamily="32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fr-FR" sz="3200" dirty="0">
                <a:latin typeface="Arial Rounded MT Bold" pitchFamily="32" charset="0"/>
              </a:rPr>
              <a:t>à scooter - </a:t>
            </a:r>
            <a:r>
              <a:rPr lang="fr-FR" sz="3200" dirty="0">
                <a:solidFill>
                  <a:schemeClr val="hlink"/>
                </a:solidFill>
                <a:latin typeface="Arial Rounded MT Bold" pitchFamily="32" charset="0"/>
              </a:rPr>
              <a:t>by scooter</a:t>
            </a:r>
            <a:endParaRPr lang="fr-FR" sz="3200" dirty="0">
              <a:latin typeface="Arial Rounded MT Bold" pitchFamily="32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fr-FR" sz="3200" dirty="0">
                <a:latin typeface="Arial Rounded MT Bold" pitchFamily="32" charset="0"/>
              </a:rPr>
              <a:t>à moto - </a:t>
            </a:r>
            <a:r>
              <a:rPr lang="fr-FR" sz="3200" dirty="0">
                <a:solidFill>
                  <a:schemeClr val="hlink"/>
                </a:solidFill>
                <a:latin typeface="Arial Rounded MT Bold" pitchFamily="32" charset="0"/>
              </a:rPr>
              <a:t>by </a:t>
            </a:r>
            <a:r>
              <a:rPr lang="fr-FR" sz="3200" dirty="0" err="1">
                <a:solidFill>
                  <a:schemeClr val="hlink"/>
                </a:solidFill>
                <a:latin typeface="Arial Rounded MT Bold" pitchFamily="32" charset="0"/>
              </a:rPr>
              <a:t>motorbike</a:t>
            </a:r>
            <a:endParaRPr lang="fr-FR" sz="3200" dirty="0">
              <a:latin typeface="Arial Rounded MT Bold" pitchFamily="32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fr-FR" sz="3200" dirty="0">
                <a:latin typeface="Arial Rounded MT Bold" pitchFamily="32" charset="0"/>
              </a:rPr>
              <a:t>à pied - </a:t>
            </a:r>
            <a:r>
              <a:rPr lang="fr-FR" sz="3200" dirty="0">
                <a:solidFill>
                  <a:schemeClr val="hlink"/>
                </a:solidFill>
                <a:latin typeface="Arial Rounded MT Bold" pitchFamily="32" charset="0"/>
              </a:rPr>
              <a:t>by foot</a:t>
            </a:r>
            <a:endParaRPr lang="fr-FR" sz="3200" dirty="0">
              <a:latin typeface="Arial Rounded MT Bold" pitchFamily="3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24075" y="836613"/>
            <a:ext cx="1727200" cy="4191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411413" y="1446213"/>
            <a:ext cx="1728787" cy="4191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692275" y="1989138"/>
            <a:ext cx="1727200" cy="4191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692275" y="2565400"/>
            <a:ext cx="1943100" cy="4191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279775" y="3190875"/>
            <a:ext cx="2876550" cy="4191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197100" y="3730625"/>
            <a:ext cx="1654175" cy="4191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692275" y="4292600"/>
            <a:ext cx="1727200" cy="5762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414588" y="4868863"/>
            <a:ext cx="1728787" cy="5762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771775" y="5480050"/>
            <a:ext cx="1728788" cy="5762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908175" y="6056313"/>
            <a:ext cx="1727200" cy="5762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156325" y="4149725"/>
            <a:ext cx="1728788" cy="5762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884988" y="4725988"/>
            <a:ext cx="2079625" cy="5762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329363" y="5284788"/>
            <a:ext cx="2635250" cy="5762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210300" y="5819775"/>
            <a:ext cx="1728788" cy="5762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0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n00546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429000"/>
            <a:ext cx="2232025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 descr="j032095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14351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692150"/>
            <a:ext cx="1465262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1335087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0" name="Picture 6" descr="j0320944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6938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 descr="result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88913"/>
            <a:ext cx="132397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 descr="j0432223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644900"/>
            <a:ext cx="19589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9" descr="j0320916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429000"/>
            <a:ext cx="1704975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0" descr="j0320918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300663"/>
            <a:ext cx="1941512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1" descr="j0320934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844675"/>
            <a:ext cx="15557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12" descr="j0320926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00213"/>
            <a:ext cx="19399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Picture 13" descr="j0326658[1]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700213"/>
            <a:ext cx="1293813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Picture 14" descr="j0368456[1]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292600"/>
            <a:ext cx="22828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3850" y="3141663"/>
            <a:ext cx="5578475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D0ECB1E-32AD-4502-AD61-AF8BC0FC5311}"/>
              </a:ext>
            </a:extLst>
          </p:cNvPr>
          <p:cNvSpPr/>
          <p:nvPr/>
        </p:nvSpPr>
        <p:spPr>
          <a:xfrm>
            <a:off x="251520" y="116632"/>
            <a:ext cx="5544616" cy="6310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How many can you name from memory?</a:t>
            </a:r>
          </a:p>
          <a:p>
            <a:pPr algn="ctr"/>
            <a:r>
              <a:rPr lang="en-GB" dirty="0"/>
              <a:t>Start off each answer with </a:t>
            </a:r>
            <a:r>
              <a:rPr lang="en-GB" dirty="0">
                <a:solidFill>
                  <a:srgbClr val="FF0000"/>
                </a:solidFill>
              </a:rPr>
              <a:t>je voyage</a:t>
            </a:r>
            <a:endParaRPr lang="en-00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961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350102"/>
              </p:ext>
            </p:extLst>
          </p:nvPr>
        </p:nvGraphicFramePr>
        <p:xfrm>
          <a:off x="1548336" y="451440"/>
          <a:ext cx="6048000" cy="6217920"/>
        </p:xfrm>
        <a:graphic>
          <a:graphicData uri="http://schemas.openxmlformats.org/drawingml/2006/table">
            <a:tbl>
              <a:tblPr/>
              <a:tblGrid>
                <a:gridCol w="50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lang="en-GB" sz="2800" dirty="0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GB" sz="2800"/>
                        <a:t>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GB" sz="2800"/>
                        <a:t>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È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GB" sz="2800"/>
                        <a:t>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É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GB" sz="2800"/>
                        <a:t>W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É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GB" sz="2800"/>
                        <a:t>W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W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GB" sz="2800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W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GB" sz="2800"/>
                        <a:t>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J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GB" sz="2800"/>
                        <a:t>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GB" sz="2800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É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GB" sz="2800"/>
                        <a:t>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J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J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Q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Q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GB" sz="2800"/>
                        <a:t>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Q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3" name="Picture 2" descr="tn00546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742" y="3490912"/>
            <a:ext cx="1116012" cy="50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j032095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8" y="243624"/>
            <a:ext cx="717550" cy="648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82" y="5937079"/>
            <a:ext cx="732631" cy="734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4" y="5919297"/>
            <a:ext cx="667543" cy="66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j0320944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82" y="4530555"/>
            <a:ext cx="846931" cy="61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result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82" y="368697"/>
            <a:ext cx="661987" cy="64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j0432223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34" y="2386410"/>
            <a:ext cx="979487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j0320916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429000"/>
            <a:ext cx="852487" cy="629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j0320918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69" y="4603750"/>
            <a:ext cx="970755" cy="622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j0320934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906" y="2369741"/>
            <a:ext cx="777875" cy="607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j0320926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8" y="1371772"/>
            <a:ext cx="969962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j0326658[1]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982" y="1440431"/>
            <a:ext cx="646906" cy="64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835696" y="66279"/>
            <a:ext cx="5578475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H="1" flipV="1">
            <a:off x="1691680" y="652080"/>
            <a:ext cx="5256584" cy="5369208"/>
          </a:xfrm>
          <a:prstGeom prst="line">
            <a:avLst/>
          </a:prstGeom>
          <a:ln w="76200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699792" y="4836545"/>
            <a:ext cx="2664296" cy="0"/>
          </a:xfrm>
          <a:prstGeom prst="line">
            <a:avLst/>
          </a:prstGeom>
          <a:ln w="76200">
            <a:solidFill>
              <a:schemeClr val="accent6">
                <a:alpha val="50196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308304" y="3140968"/>
            <a:ext cx="0" cy="2376264"/>
          </a:xfrm>
          <a:prstGeom prst="line">
            <a:avLst/>
          </a:prstGeom>
          <a:ln w="76200">
            <a:solidFill>
              <a:srgbClr val="7030A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308304" y="1078749"/>
            <a:ext cx="0" cy="1290992"/>
          </a:xfrm>
          <a:prstGeom prst="line">
            <a:avLst/>
          </a:prstGeom>
          <a:ln w="76200">
            <a:solidFill>
              <a:srgbClr val="7030A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699792" y="567871"/>
            <a:ext cx="2160240" cy="2338275"/>
          </a:xfrm>
          <a:prstGeom prst="line">
            <a:avLst/>
          </a:prstGeom>
          <a:ln w="76200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317506" y="567871"/>
            <a:ext cx="0" cy="3396471"/>
          </a:xfrm>
          <a:prstGeom prst="line">
            <a:avLst/>
          </a:prstGeom>
          <a:ln w="76200">
            <a:solidFill>
              <a:srgbClr val="7030A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300192" y="2110751"/>
            <a:ext cx="0" cy="1853591"/>
          </a:xfrm>
          <a:prstGeom prst="line">
            <a:avLst/>
          </a:prstGeom>
          <a:ln w="76200">
            <a:solidFill>
              <a:srgbClr val="7030A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2267744" y="567871"/>
            <a:ext cx="1656184" cy="1801870"/>
          </a:xfrm>
          <a:prstGeom prst="line">
            <a:avLst/>
          </a:prstGeom>
          <a:ln w="76200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716016" y="4836545"/>
            <a:ext cx="1584176" cy="1728248"/>
          </a:xfrm>
          <a:prstGeom prst="line">
            <a:avLst/>
          </a:prstGeom>
          <a:ln w="76200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796136" y="1666253"/>
            <a:ext cx="0" cy="2281917"/>
          </a:xfrm>
          <a:prstGeom prst="line">
            <a:avLst/>
          </a:prstGeom>
          <a:ln w="76200">
            <a:solidFill>
              <a:srgbClr val="7030A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804248" y="2110751"/>
            <a:ext cx="0" cy="3371290"/>
          </a:xfrm>
          <a:prstGeom prst="line">
            <a:avLst/>
          </a:prstGeom>
          <a:ln w="76200">
            <a:solidFill>
              <a:srgbClr val="7030A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2267744" y="5226049"/>
            <a:ext cx="0" cy="1290992"/>
          </a:xfrm>
          <a:prstGeom prst="line">
            <a:avLst/>
          </a:prstGeom>
          <a:ln w="76200">
            <a:solidFill>
              <a:srgbClr val="7030A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5652120" y="683123"/>
            <a:ext cx="1762051" cy="9027"/>
          </a:xfrm>
          <a:prstGeom prst="line">
            <a:avLst/>
          </a:prstGeom>
          <a:ln w="76200">
            <a:solidFill>
              <a:schemeClr val="accent6">
                <a:alpha val="50196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1691680" y="2110751"/>
            <a:ext cx="3168352" cy="3262465"/>
          </a:xfrm>
          <a:prstGeom prst="line">
            <a:avLst/>
          </a:prstGeom>
          <a:ln w="76200">
            <a:solidFill>
              <a:schemeClr val="accent3">
                <a:alpha val="50196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FEEDA5A-C5E5-4F5C-8146-828787010D60}"/>
              </a:ext>
            </a:extLst>
          </p:cNvPr>
          <p:cNvSpPr/>
          <p:nvPr/>
        </p:nvSpPr>
        <p:spPr>
          <a:xfrm>
            <a:off x="921998" y="44758"/>
            <a:ext cx="4082050" cy="4839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Find the means of transport in the grid</a:t>
            </a:r>
            <a:endParaRPr lang="en-001" dirty="0"/>
          </a:p>
        </p:txBody>
      </p:sp>
    </p:spTree>
    <p:extLst>
      <p:ext uri="{BB962C8B-B14F-4D97-AF65-F5344CB8AC3E}">
        <p14:creationId xmlns:p14="http://schemas.microsoft.com/office/powerpoint/2010/main" val="133604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tn00546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429000"/>
            <a:ext cx="2232025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 descr="j032095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14351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692150"/>
            <a:ext cx="1465262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1335087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4" name="Picture 6" descr="j0320944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6938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8" descr="j0432223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644900"/>
            <a:ext cx="19589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9" descr="j0320916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429000"/>
            <a:ext cx="1704975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10" descr="j0320918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300663"/>
            <a:ext cx="1941512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11" descr="j0320934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844675"/>
            <a:ext cx="15557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12" descr="j0320926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00213"/>
            <a:ext cx="19399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0" name="Picture 13" descr="j0326658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700213"/>
            <a:ext cx="1293813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1" name="Picture 14" descr="j0368456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292600"/>
            <a:ext cx="22828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2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3850" y="3141663"/>
            <a:ext cx="5578475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D9D92AC-3443-478B-A99C-2FC3F65A8523}"/>
              </a:ext>
            </a:extLst>
          </p:cNvPr>
          <p:cNvSpPr/>
          <p:nvPr/>
        </p:nvSpPr>
        <p:spPr>
          <a:xfrm>
            <a:off x="323850" y="116632"/>
            <a:ext cx="4896222" cy="527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Look carefully at each slide: on each one there is a transport missing.</a:t>
            </a:r>
            <a:endParaRPr lang="en-001" dirty="0"/>
          </a:p>
        </p:txBody>
      </p:sp>
    </p:spTree>
    <p:extLst>
      <p:ext uri="{BB962C8B-B14F-4D97-AF65-F5344CB8AC3E}">
        <p14:creationId xmlns:p14="http://schemas.microsoft.com/office/powerpoint/2010/main" val="1512488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tn00546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429000"/>
            <a:ext cx="2232025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 descr="j032095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14351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692150"/>
            <a:ext cx="1465262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1335087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8" name="Picture 6" descr="j0320944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6938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7" descr="result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88913"/>
            <a:ext cx="132397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9" descr="j0320916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429000"/>
            <a:ext cx="1704975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10" descr="j0320918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300663"/>
            <a:ext cx="1941512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Picture 11" descr="j0320934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844675"/>
            <a:ext cx="15557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3" name="Picture 12" descr="j0320926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00213"/>
            <a:ext cx="19399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4" name="Picture 13" descr="j0326658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700213"/>
            <a:ext cx="1293813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5" name="Picture 14" descr="j0368456[1]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292600"/>
            <a:ext cx="22828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6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3850" y="3141663"/>
            <a:ext cx="5578475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1009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tn00546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429000"/>
            <a:ext cx="2232025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 descr="j032095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14351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692150"/>
            <a:ext cx="1465262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1335087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2" name="Picture 6" descr="j0320944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6938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7" descr="result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88913"/>
            <a:ext cx="132397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8" descr="j0432223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644900"/>
            <a:ext cx="19589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10" descr="j0320918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300663"/>
            <a:ext cx="1941512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6" name="Picture 11" descr="j0320934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844675"/>
            <a:ext cx="15557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12" descr="j0320926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00213"/>
            <a:ext cx="19399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8" name="Picture 13" descr="j0326658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700213"/>
            <a:ext cx="1293813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Picture 14" descr="j0368456[1]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292600"/>
            <a:ext cx="22828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0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3850" y="3141663"/>
            <a:ext cx="5578475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62811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tn00546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429000"/>
            <a:ext cx="2232025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692150"/>
            <a:ext cx="1465262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1335087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5" name="Picture 6" descr="j0320944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6938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7" descr="result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88913"/>
            <a:ext cx="132397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8" descr="j0432223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644900"/>
            <a:ext cx="19589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9" descr="j0320916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429000"/>
            <a:ext cx="1704975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10" descr="j0320918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300663"/>
            <a:ext cx="1941512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0" name="Picture 11" descr="j0320934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844675"/>
            <a:ext cx="15557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1" name="Picture 12" descr="j0320926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00213"/>
            <a:ext cx="19399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Picture 13" descr="j0326658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700213"/>
            <a:ext cx="1293813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Picture 14" descr="j0368456[1]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292600"/>
            <a:ext cx="22828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4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3850" y="3141663"/>
            <a:ext cx="5578475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2163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tn00546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429000"/>
            <a:ext cx="2232025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 descr="j032095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14351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692150"/>
            <a:ext cx="1465262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1335087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0" name="Picture 7" descr="result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88913"/>
            <a:ext cx="132397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8" descr="j0432223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644900"/>
            <a:ext cx="19589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9" descr="j0320916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429000"/>
            <a:ext cx="1704975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10" descr="j0320918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300663"/>
            <a:ext cx="1941512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11" descr="j0320934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844675"/>
            <a:ext cx="15557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5" name="Picture 12" descr="j0320926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00213"/>
            <a:ext cx="19399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6" name="Picture 13" descr="j0326658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700213"/>
            <a:ext cx="1293813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7" name="Picture 14" descr="j0368456[1]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292600"/>
            <a:ext cx="22828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8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3850" y="3141663"/>
            <a:ext cx="5578475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1222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tn00546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429000"/>
            <a:ext cx="2232025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 descr="j032095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14351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692150"/>
            <a:ext cx="1465262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3" name="Picture 6" descr="j0320944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6938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7" descr="result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88913"/>
            <a:ext cx="132397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8" descr="j0432223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644900"/>
            <a:ext cx="19589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9" descr="j0320916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429000"/>
            <a:ext cx="1704975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10" descr="j0320918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300663"/>
            <a:ext cx="1941512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8" name="Picture 11" descr="j0320934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844675"/>
            <a:ext cx="15557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9" name="Picture 12" descr="j0320926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00213"/>
            <a:ext cx="19399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0" name="Picture 13" descr="j0326658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700213"/>
            <a:ext cx="1293813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1" name="Picture 14" descr="j0368456[1]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292600"/>
            <a:ext cx="22828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2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3850" y="3141663"/>
            <a:ext cx="5578475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6689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tn00546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429000"/>
            <a:ext cx="2232025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 descr="j032095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14351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692150"/>
            <a:ext cx="1465262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1335087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8" name="Picture 6" descr="j0320944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6938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7" descr="result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88913"/>
            <a:ext cx="132397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8" descr="j0432223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644900"/>
            <a:ext cx="19589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9" descr="j0320916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429000"/>
            <a:ext cx="1704975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2" name="Picture 10" descr="j0320918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300663"/>
            <a:ext cx="1941512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3" name="Picture 11" descr="j0320934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844675"/>
            <a:ext cx="15557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4" name="Picture 12" descr="j0320926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00213"/>
            <a:ext cx="19399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5" name="Picture 14" descr="j0368456[1]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292600"/>
            <a:ext cx="22828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6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3850" y="3141663"/>
            <a:ext cx="5578475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463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4067175" y="4911725"/>
            <a:ext cx="391318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7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en avion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94313" cy="530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430FC5-2A3F-4BC1-A391-713606520F9A}"/>
              </a:ext>
            </a:extLst>
          </p:cNvPr>
          <p:cNvSpPr/>
          <p:nvPr/>
        </p:nvSpPr>
        <p:spPr>
          <a:xfrm>
            <a:off x="395536" y="116632"/>
            <a:ext cx="46085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Je voyage</a:t>
            </a:r>
            <a:endParaRPr lang="en-001" sz="4800" dirty="0"/>
          </a:p>
        </p:txBody>
      </p:sp>
    </p:spTree>
    <p:extLst>
      <p:ext uri="{BB962C8B-B14F-4D97-AF65-F5344CB8AC3E}">
        <p14:creationId xmlns:p14="http://schemas.microsoft.com/office/powerpoint/2010/main" val="275433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tn00546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429000"/>
            <a:ext cx="2232025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 descr="j032095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14351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692150"/>
            <a:ext cx="1465262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1335087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2" name="Picture 6" descr="j0320944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6938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7" descr="result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88913"/>
            <a:ext cx="132397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8" descr="j0432223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644900"/>
            <a:ext cx="19589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9" descr="j0320916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429000"/>
            <a:ext cx="1704975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Picture 10" descr="j0320918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300663"/>
            <a:ext cx="1941512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7" name="Picture 11" descr="j0320934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844675"/>
            <a:ext cx="15557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8" name="Picture 13" descr="j0326658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700213"/>
            <a:ext cx="1293813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9" name="Picture 14" descr="j0368456[1]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292600"/>
            <a:ext cx="22828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0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3850" y="3141663"/>
            <a:ext cx="5578475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8583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tn00546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429000"/>
            <a:ext cx="2232025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" descr="j032095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14351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1335087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5" name="Picture 6" descr="j0320944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6938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7" descr="result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88913"/>
            <a:ext cx="132397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8" descr="j0432223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644900"/>
            <a:ext cx="19589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9" descr="j0320916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429000"/>
            <a:ext cx="1704975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9" name="Picture 10" descr="j0320918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300663"/>
            <a:ext cx="1941512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0" name="Picture 11" descr="j0320934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844675"/>
            <a:ext cx="15557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Picture 12" descr="j0320926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00213"/>
            <a:ext cx="19399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2" name="Picture 13" descr="j0326658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700213"/>
            <a:ext cx="1293813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3" name="Picture 14" descr="j0368456[1]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292600"/>
            <a:ext cx="22828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4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3850" y="3141663"/>
            <a:ext cx="5578475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95387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tn00546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04813"/>
            <a:ext cx="2232025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 descr="j032095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14351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96975"/>
            <a:ext cx="1465263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9" name="Picture 6" descr="j0320944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3500438"/>
            <a:ext cx="16938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7" descr="result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88913"/>
            <a:ext cx="132397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8" descr="j0432223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860800"/>
            <a:ext cx="19589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9" descr="j0320916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429000"/>
            <a:ext cx="1704975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10" descr="j0320918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73688"/>
            <a:ext cx="1941512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1" descr="j0320934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844675"/>
            <a:ext cx="15557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Picture 12" descr="j0320926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373688"/>
            <a:ext cx="19399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13" descr="j0326658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5300663"/>
            <a:ext cx="1293813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7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3850" y="3141663"/>
            <a:ext cx="5578475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37145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tn00546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33375"/>
            <a:ext cx="2232025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5229225"/>
            <a:ext cx="1465263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628775"/>
            <a:ext cx="1335088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3" name="Picture 6" descr="j0320944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6938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7" descr="result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573463"/>
            <a:ext cx="132397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8" descr="j0432223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644900"/>
            <a:ext cx="19589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9" descr="j0320916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1704975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0" descr="j0320918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620713"/>
            <a:ext cx="1941513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8" name="Picture 11" descr="j0320934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844675"/>
            <a:ext cx="15557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9" name="Picture 12" descr="j0320926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00213"/>
            <a:ext cx="19399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0" name="Picture 13" descr="j0326658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789363"/>
            <a:ext cx="1293812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1" name="Picture 14" descr="j0368456[1]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5373688"/>
            <a:ext cx="2282825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2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3850" y="3141663"/>
            <a:ext cx="5578475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0055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tn00546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429000"/>
            <a:ext cx="2232025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 descr="j032095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14351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692150"/>
            <a:ext cx="1465262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1335087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8" name="Picture 6" descr="j0320944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6938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7" descr="result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88913"/>
            <a:ext cx="132397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8" descr="j0432223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644900"/>
            <a:ext cx="19589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9" descr="j0320916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429000"/>
            <a:ext cx="1704975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Picture 10" descr="j0320918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300663"/>
            <a:ext cx="1941512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11" descr="j0320934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844675"/>
            <a:ext cx="15557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4" name="Picture 12" descr="j0320926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060575"/>
            <a:ext cx="19399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5" name="Picture 13" descr="j0326658[1]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700213"/>
            <a:ext cx="1293813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6" name="Picture 14" descr="j0368456[1]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292600"/>
            <a:ext cx="22828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305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924300" y="4868863"/>
            <a:ext cx="46307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7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en voiture</a:t>
            </a:r>
          </a:p>
        </p:txBody>
      </p:sp>
      <p:pic>
        <p:nvPicPr>
          <p:cNvPr id="8195" name="Picture 3" descr="tn00546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63166"/>
            <a:ext cx="80645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4AFFC70-E6BF-437C-B632-191744716286}"/>
              </a:ext>
            </a:extLst>
          </p:cNvPr>
          <p:cNvSpPr/>
          <p:nvPr/>
        </p:nvSpPr>
        <p:spPr>
          <a:xfrm>
            <a:off x="395536" y="116632"/>
            <a:ext cx="46085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Je voyage</a:t>
            </a:r>
            <a:endParaRPr lang="en-001" sz="4800" dirty="0"/>
          </a:p>
        </p:txBody>
      </p:sp>
    </p:spTree>
    <p:extLst>
      <p:ext uri="{BB962C8B-B14F-4D97-AF65-F5344CB8AC3E}">
        <p14:creationId xmlns:p14="http://schemas.microsoft.com/office/powerpoint/2010/main" val="251934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3924300" y="4868863"/>
            <a:ext cx="358616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7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en train</a:t>
            </a:r>
          </a:p>
        </p:txBody>
      </p:sp>
      <p:pic>
        <p:nvPicPr>
          <p:cNvPr id="14339" name="Picture 3" descr="j032095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5184775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81708D-744E-418E-B22E-F246D545A3A7}"/>
              </a:ext>
            </a:extLst>
          </p:cNvPr>
          <p:cNvSpPr/>
          <p:nvPr/>
        </p:nvSpPr>
        <p:spPr>
          <a:xfrm>
            <a:off x="4067944" y="235783"/>
            <a:ext cx="46085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Je voyage</a:t>
            </a:r>
            <a:endParaRPr lang="en-001" sz="4800" dirty="0"/>
          </a:p>
        </p:txBody>
      </p:sp>
    </p:spTree>
    <p:extLst>
      <p:ext uri="{BB962C8B-B14F-4D97-AF65-F5344CB8AC3E}">
        <p14:creationId xmlns:p14="http://schemas.microsoft.com/office/powerpoint/2010/main" val="372884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3924300" y="4868863"/>
            <a:ext cx="31448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7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en bus</a:t>
            </a:r>
          </a:p>
        </p:txBody>
      </p:sp>
      <p:pic>
        <p:nvPicPr>
          <p:cNvPr id="9219" name="Picture 3" descr="j032093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26617"/>
            <a:ext cx="554355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4E8D6BC-4B59-43D3-A524-C56B60FBAE95}"/>
              </a:ext>
            </a:extLst>
          </p:cNvPr>
          <p:cNvSpPr/>
          <p:nvPr/>
        </p:nvSpPr>
        <p:spPr>
          <a:xfrm>
            <a:off x="395536" y="116632"/>
            <a:ext cx="46085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Je voyage</a:t>
            </a:r>
            <a:endParaRPr lang="en-001" sz="4800" dirty="0"/>
          </a:p>
        </p:txBody>
      </p:sp>
    </p:spTree>
    <p:extLst>
      <p:ext uri="{BB962C8B-B14F-4D97-AF65-F5344CB8AC3E}">
        <p14:creationId xmlns:p14="http://schemas.microsoft.com/office/powerpoint/2010/main" val="416060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924300" y="4868863"/>
            <a:ext cx="414178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7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en métro</a:t>
            </a:r>
          </a:p>
        </p:txBody>
      </p:sp>
      <p:pic>
        <p:nvPicPr>
          <p:cNvPr id="12291" name="Picture 3" descr="result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06363"/>
            <a:ext cx="478948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1724A20-958C-4EFF-82A6-407BBA165488}"/>
              </a:ext>
            </a:extLst>
          </p:cNvPr>
          <p:cNvSpPr/>
          <p:nvPr/>
        </p:nvSpPr>
        <p:spPr>
          <a:xfrm>
            <a:off x="4392613" y="188640"/>
            <a:ext cx="46085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Je voyage</a:t>
            </a:r>
            <a:endParaRPr lang="en-001" sz="4800" dirty="0"/>
          </a:p>
        </p:txBody>
      </p:sp>
    </p:spTree>
    <p:extLst>
      <p:ext uri="{BB962C8B-B14F-4D97-AF65-F5344CB8AC3E}">
        <p14:creationId xmlns:p14="http://schemas.microsoft.com/office/powerpoint/2010/main" val="293150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j032095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53136"/>
            <a:ext cx="1833620" cy="165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594278"/>
            <a:ext cx="1872158" cy="1876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 descr="resul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75256"/>
            <a:ext cx="1691636" cy="165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j0320934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32" y="476672"/>
            <a:ext cx="1987774" cy="1551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tn00546_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195" y="5085184"/>
            <a:ext cx="2232025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3B54C64-A3D2-4BEB-B107-4B587CA9934A}"/>
              </a:ext>
            </a:extLst>
          </p:cNvPr>
          <p:cNvSpPr/>
          <p:nvPr/>
        </p:nvSpPr>
        <p:spPr>
          <a:xfrm>
            <a:off x="2107784" y="74264"/>
            <a:ext cx="46085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Je voyage</a:t>
            </a:r>
            <a:endParaRPr lang="en-001" sz="4800" dirty="0"/>
          </a:p>
        </p:txBody>
      </p:sp>
    </p:spTree>
    <p:extLst>
      <p:ext uri="{BB962C8B-B14F-4D97-AF65-F5344CB8AC3E}">
        <p14:creationId xmlns:p14="http://schemas.microsoft.com/office/powerpoint/2010/main" val="1033999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3132138" y="5084763"/>
            <a:ext cx="53689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7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en tramway</a:t>
            </a:r>
          </a:p>
        </p:txBody>
      </p:sp>
      <p:pic>
        <p:nvPicPr>
          <p:cNvPr id="13315" name="Picture 3" descr="j0320918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6913563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02375C9-27B3-44B1-ACCC-836920D3A29D}"/>
              </a:ext>
            </a:extLst>
          </p:cNvPr>
          <p:cNvSpPr/>
          <p:nvPr/>
        </p:nvSpPr>
        <p:spPr>
          <a:xfrm>
            <a:off x="4716016" y="116632"/>
            <a:ext cx="3785047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Je </a:t>
            </a:r>
            <a:r>
              <a:rPr lang="en-GB" sz="4400" dirty="0" err="1"/>
              <a:t>voy</a:t>
            </a:r>
            <a:r>
              <a:rPr lang="en-GB" sz="4400" dirty="0"/>
              <a:t> - - -</a:t>
            </a:r>
            <a:endParaRPr lang="en-001" sz="4400" dirty="0"/>
          </a:p>
        </p:txBody>
      </p:sp>
    </p:spTree>
    <p:extLst>
      <p:ext uri="{BB962C8B-B14F-4D97-AF65-F5344CB8AC3E}">
        <p14:creationId xmlns:p14="http://schemas.microsoft.com/office/powerpoint/2010/main" val="187773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sson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534</Words>
  <Application>Microsoft Office PowerPoint</Application>
  <PresentationFormat>On-screen Show (4:3)</PresentationFormat>
  <Paragraphs>233</Paragraphs>
  <Slides>34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Arial Rounded MT Bold</vt:lpstr>
      <vt:lpstr>Calibri</vt:lpstr>
      <vt:lpstr>Office Theme</vt:lpstr>
      <vt:lpstr>lundi 1 mars Je voyage = I travel</vt:lpstr>
      <vt:lpstr>Correction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e.sinot</dc:creator>
  <cp:lastModifiedBy>Vanessa Samandi</cp:lastModifiedBy>
  <cp:revision>6</cp:revision>
  <dcterms:created xsi:type="dcterms:W3CDTF">2013-06-18T10:14:47Z</dcterms:created>
  <dcterms:modified xsi:type="dcterms:W3CDTF">2021-02-27T20:39:40Z</dcterms:modified>
</cp:coreProperties>
</file>