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256" r:id="rId4"/>
    <p:sldId id="438" r:id="rId5"/>
    <p:sldId id="439" r:id="rId6"/>
    <p:sldId id="441" r:id="rId7"/>
    <p:sldId id="355" r:id="rId8"/>
    <p:sldId id="359" r:id="rId9"/>
    <p:sldId id="442" r:id="rId10"/>
    <p:sldId id="470" r:id="rId11"/>
    <p:sldId id="467" r:id="rId12"/>
    <p:sldId id="472" r:id="rId13"/>
    <p:sldId id="474" r:id="rId14"/>
    <p:sldId id="475" r:id="rId15"/>
    <p:sldId id="476" r:id="rId16"/>
    <p:sldId id="478" r:id="rId17"/>
    <p:sldId id="481" r:id="rId18"/>
    <p:sldId id="482" r:id="rId19"/>
    <p:sldId id="488" r:id="rId20"/>
    <p:sldId id="494" r:id="rId21"/>
    <p:sldId id="491" r:id="rId22"/>
    <p:sldId id="493" r:id="rId23"/>
    <p:sldId id="510" r:id="rId24"/>
    <p:sldId id="509" r:id="rId25"/>
    <p:sldId id="350" r:id="rId26"/>
    <p:sldId id="440" r:id="rId27"/>
    <p:sldId id="437" r:id="rId28"/>
  </p:sldIdLst>
  <p:sldSz cx="12192000" cy="6858000"/>
  <p:notesSz cx="6858000" cy="9144000"/>
  <p:defaultText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2E985-5FA1-4505-9A13-84172B94AA7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001" sz="1200" b="0" i="0" u="none" strike="noStrike" kern="1200" cap="none" spc="0" baseline="0">
                <a:solidFill>
                  <a:srgbClr val="000000"/>
                </a:solidFill>
                <a:uFillTx/>
                <a:latin typeface="Calibri"/>
              </a:defRPr>
            </a:lvl1pPr>
          </a:lstStyle>
          <a:p>
            <a:pPr lvl="0"/>
            <a:endParaRPr lang="en-001"/>
          </a:p>
        </p:txBody>
      </p:sp>
      <p:sp>
        <p:nvSpPr>
          <p:cNvPr id="3" name="Date Placeholder 2">
            <a:extLst>
              <a:ext uri="{FF2B5EF4-FFF2-40B4-BE49-F238E27FC236}">
                <a16:creationId xmlns:a16="http://schemas.microsoft.com/office/drawing/2014/main" id="{3EBA1AAC-EF44-4036-9489-AA1D431D05F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001" sz="1200" b="0" i="0" u="none" strike="noStrike" kern="1200" cap="none" spc="0" baseline="0">
                <a:solidFill>
                  <a:srgbClr val="000000"/>
                </a:solidFill>
                <a:uFillTx/>
                <a:latin typeface="Calibri"/>
              </a:defRPr>
            </a:lvl1pPr>
          </a:lstStyle>
          <a:p>
            <a:pPr lvl="0"/>
            <a:fld id="{14535986-939C-4EAC-A03D-E88E571AC1F4}" type="datetime1">
              <a:rPr lang="en-001"/>
              <a:pPr lvl="0"/>
              <a:t>29/01/2021</a:t>
            </a:fld>
            <a:endParaRPr lang="en-001"/>
          </a:p>
        </p:txBody>
      </p:sp>
      <p:sp>
        <p:nvSpPr>
          <p:cNvPr id="4" name="Slide Image Placeholder 3">
            <a:extLst>
              <a:ext uri="{FF2B5EF4-FFF2-40B4-BE49-F238E27FC236}">
                <a16:creationId xmlns:a16="http://schemas.microsoft.com/office/drawing/2014/main" id="{02DA5133-B030-41D7-B651-F6D76213465B}"/>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B6CB66FB-9546-4B98-90F8-32B7A28BF749}"/>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6" name="Footer Placeholder 5">
            <a:extLst>
              <a:ext uri="{FF2B5EF4-FFF2-40B4-BE49-F238E27FC236}">
                <a16:creationId xmlns:a16="http://schemas.microsoft.com/office/drawing/2014/main" id="{1830D988-5875-4270-ABA2-B6D73C9CD859}"/>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001" sz="1200" b="0" i="0" u="none" strike="noStrike" kern="1200" cap="none" spc="0" baseline="0">
                <a:solidFill>
                  <a:srgbClr val="000000"/>
                </a:solidFill>
                <a:uFillTx/>
                <a:latin typeface="Calibri"/>
              </a:defRPr>
            </a:lvl1pPr>
          </a:lstStyle>
          <a:p>
            <a:pPr lvl="0"/>
            <a:endParaRPr lang="en-001"/>
          </a:p>
        </p:txBody>
      </p:sp>
      <p:sp>
        <p:nvSpPr>
          <p:cNvPr id="7" name="Slide Number Placeholder 6">
            <a:extLst>
              <a:ext uri="{FF2B5EF4-FFF2-40B4-BE49-F238E27FC236}">
                <a16:creationId xmlns:a16="http://schemas.microsoft.com/office/drawing/2014/main" id="{6909FD35-DA3A-43A6-8F06-CB1B3B0DC15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001" sz="1200" b="0" i="0" u="none" strike="noStrike" kern="1200" cap="none" spc="0" baseline="0">
                <a:solidFill>
                  <a:srgbClr val="000000"/>
                </a:solidFill>
                <a:uFillTx/>
                <a:latin typeface="Calibri"/>
              </a:defRPr>
            </a:lvl1pPr>
          </a:lstStyle>
          <a:p>
            <a:pPr lvl="0"/>
            <a:fld id="{788295B7-13C5-4A6A-9BB8-090039DEA5FF}" type="slidenum">
              <a:t>‹#›</a:t>
            </a:fld>
            <a:endParaRPr lang="en-001"/>
          </a:p>
        </p:txBody>
      </p:sp>
    </p:spTree>
    <p:extLst>
      <p:ext uri="{BB962C8B-B14F-4D97-AF65-F5344CB8AC3E}">
        <p14:creationId xmlns:p14="http://schemas.microsoft.com/office/powerpoint/2010/main" val="30189011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9.png"/><Relationship Id="rId4"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a:extLst>
              <a:ext uri="{FF2B5EF4-FFF2-40B4-BE49-F238E27FC236}">
                <a16:creationId xmlns:a16="http://schemas.microsoft.com/office/drawing/2014/main" id="{D3D10CAF-29BA-4599-9F13-695DDE3E10AE}"/>
              </a:ext>
            </a:extLst>
          </p:cNvPr>
          <p:cNvSpPr>
            <a:spLocks noGrp="1" noRot="1" noChangeAspect="1"/>
          </p:cNvSpPr>
          <p:nvPr>
            <p:ph type="sldImg"/>
          </p:nvPr>
        </p:nvSpPr>
        <p:spPr/>
      </p:sp>
      <p:sp>
        <p:nvSpPr>
          <p:cNvPr id="3" name="Rectangle 1027">
            <a:extLst>
              <a:ext uri="{FF2B5EF4-FFF2-40B4-BE49-F238E27FC236}">
                <a16:creationId xmlns:a16="http://schemas.microsoft.com/office/drawing/2014/main" id="{428D2047-32C9-487F-BA8E-8AB1FBEEE73B}"/>
              </a:ext>
            </a:extLst>
          </p:cNvPr>
          <p:cNvSpPr txBox="1">
            <a:spLocks noGrp="1"/>
          </p:cNvSpPr>
          <p:nvPr>
            <p:ph type="body" sz="quarter" idx="1"/>
          </p:nvPr>
        </p:nvSpPr>
        <p:spPr/>
        <p:txBody>
          <a:bodyPr/>
          <a:lstStyle/>
          <a:p>
            <a:endParaRPr lang="en-00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2E0C83-FF88-41B2-ADFF-2E220AE9CF3E}"/>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95E666ED-A4EF-49F3-86C9-E87DA62A381F}"/>
              </a:ext>
            </a:extLst>
          </p:cNvPr>
          <p:cNvSpPr txBox="1">
            <a:spLocks noGrp="1"/>
          </p:cNvSpPr>
          <p:nvPr>
            <p:ph type="body" sz="quarter" idx="1"/>
          </p:nvPr>
        </p:nvSpPr>
        <p:spPr/>
        <p:txBody>
          <a:bodyPr/>
          <a:lstStyle/>
          <a:p>
            <a:pPr lvl="0"/>
            <a:r>
              <a:rPr lang="en-GB"/>
              <a:t>Ask Question and give 4 possible answers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8BACFE-4D88-443D-BC5A-9755886B4222}"/>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5B4E896F-E7DE-4F03-9AA7-D1CDC6953AEA}"/>
              </a:ext>
            </a:extLst>
          </p:cNvPr>
          <p:cNvSpPr txBox="1">
            <a:spLocks noGrp="1"/>
          </p:cNvSpPr>
          <p:nvPr>
            <p:ph type="body" sz="quarter" idx="1"/>
          </p:nvPr>
        </p:nvSpPr>
        <p:spPr/>
        <p:txBody>
          <a:bodyPr/>
          <a:lstStyle/>
          <a:p>
            <a:pPr lvl="0"/>
            <a:r>
              <a:rPr lang="en-GB"/>
              <a:t>Ask Question and give 4 possible answers</a:t>
            </a:r>
          </a:p>
        </p:txBody>
      </p:sp>
      <p:sp>
        <p:nvSpPr>
          <p:cNvPr id="4" name="Rectangle 4">
            <a:extLst>
              <a:ext uri="{FF2B5EF4-FFF2-40B4-BE49-F238E27FC236}">
                <a16:creationId xmlns:a16="http://schemas.microsoft.com/office/drawing/2014/main" id="{2FAF760A-6535-41FD-9048-8DDB896D4F8E}"/>
              </a:ext>
            </a:extLst>
          </p:cNvPr>
          <p:cNvSpPr/>
          <p:nvPr/>
        </p:nvSpPr>
        <p:spPr>
          <a:xfrm>
            <a:off x="1041401" y="4837111"/>
            <a:ext cx="4883152" cy="4441826"/>
          </a:xfrm>
          <a:prstGeom prst="rect">
            <a:avLst/>
          </a:prstGeom>
          <a:noFill/>
          <a:ln cap="flat">
            <a:noFill/>
            <a:prstDash val="solid"/>
          </a:ln>
        </p:spPr>
        <p:txBody>
          <a:bodyPr vert="horz" wrap="square" lIns="89437" tIns="43936" rIns="89437" bIns="43936" anchor="t" anchorCtr="0" compatLnSpc="1">
            <a:noAutofit/>
          </a:bodyPr>
          <a:lstStyle/>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1" i="1" u="none" strike="noStrike" kern="1200" cap="none" spc="0" baseline="0">
                <a:solidFill>
                  <a:srgbClr val="000000"/>
                </a:solidFill>
                <a:uFillTx/>
                <a:latin typeface="GillSans" pitchFamily="34"/>
              </a:rPr>
              <a:t>Explain;</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Having our own Account Card is very important to Debenhams. It helps us in three key ways:</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1" i="1" u="none" strike="noStrike" kern="1200" cap="none" spc="0" baseline="0">
                <a:solidFill>
                  <a:srgbClr val="000000"/>
                </a:solidFill>
                <a:uFillTx/>
                <a:latin typeface="GillSans" pitchFamily="34"/>
              </a:rPr>
              <a:t>Increased Sales</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The Debenhams Account Card:</a:t>
            </a:r>
            <a:endParaRPr lang="en-GB" sz="1100" b="1" i="1"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Offers 10% off purchases within the first week of opening a Debenhams Account, which means customers will select more items to take advantage of the discount</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Increases spend by giving customers more spending power</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Helps overcome price objections and allows customers to make larger purchases more often.</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Gives customers the chance to spread their payments.</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1" i="1" u="none" strike="noStrike" kern="1200" cap="none" spc="0" baseline="0">
                <a:solidFill>
                  <a:srgbClr val="000000"/>
                </a:solidFill>
                <a:uFillTx/>
                <a:latin typeface="GillSans" pitchFamily="34"/>
              </a:rPr>
              <a:t>Customer Loyalty</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Statement offers, mailings and sale previews encourage our customers to return to the store and repeat spend</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Talking about the card the with customers is a good way of building customer relationships.</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Building a relationship with our customers through the Account card is offering good customer service.</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1" i="1" u="none" strike="noStrike" kern="1200" cap="none" spc="0" baseline="0">
                <a:solidFill>
                  <a:srgbClr val="000000"/>
                </a:solidFill>
                <a:uFillTx/>
                <a:latin typeface="GillSans" pitchFamily="34"/>
              </a:rPr>
              <a:t>Increased Profits</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When our customers shop with their Debenhams Card, this increases Debenhams profits.</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The Average Transaction value on the Debenhams account card is £35 compared to only £22 on all other tender types.</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endParaRPr lang="en-GB" sz="1100" b="0" i="1" u="none" strike="noStrike" kern="1200" cap="none" spc="0" baseline="0">
              <a:solidFill>
                <a:srgbClr val="000000"/>
              </a:solidFill>
              <a:uFillTx/>
              <a:latin typeface="GillSans" pitchFamily="3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AB13EE8-12A5-45C7-AD07-21D14C1FED29}"/>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1ABD5BBE-D852-404A-B0BE-9B4E4B14C00A}"/>
              </a:ext>
            </a:extLst>
          </p:cNvPr>
          <p:cNvSpPr txBox="1">
            <a:spLocks noGrp="1"/>
          </p:cNvSpPr>
          <p:nvPr>
            <p:ph type="body" sz="quarter" idx="1"/>
          </p:nvPr>
        </p:nvSpPr>
        <p:spPr/>
        <p:txBody>
          <a:bodyPr/>
          <a:lstStyle/>
          <a:p>
            <a:pPr lvl="0"/>
            <a:r>
              <a:rPr lang="en-GB"/>
              <a:t>Ask Question and give 4 possible answers</a:t>
            </a:r>
          </a:p>
        </p:txBody>
      </p:sp>
      <p:sp>
        <p:nvSpPr>
          <p:cNvPr id="4" name="Rectangle 4">
            <a:extLst>
              <a:ext uri="{FF2B5EF4-FFF2-40B4-BE49-F238E27FC236}">
                <a16:creationId xmlns:a16="http://schemas.microsoft.com/office/drawing/2014/main" id="{623A53D1-2734-4095-B235-A8A7141AD3FE}"/>
              </a:ext>
            </a:extLst>
          </p:cNvPr>
          <p:cNvSpPr/>
          <p:nvPr/>
        </p:nvSpPr>
        <p:spPr>
          <a:xfrm>
            <a:off x="1041401" y="4837111"/>
            <a:ext cx="4883152" cy="4441826"/>
          </a:xfrm>
          <a:prstGeom prst="rect">
            <a:avLst/>
          </a:prstGeom>
          <a:noFill/>
          <a:ln cap="flat">
            <a:noFill/>
            <a:prstDash val="solid"/>
          </a:ln>
        </p:spPr>
        <p:txBody>
          <a:bodyPr vert="horz" wrap="square" lIns="89437" tIns="43936" rIns="89437" bIns="43936" anchor="t" anchorCtr="0" compatLnSpc="1">
            <a:noAutofit/>
          </a:bodyPr>
          <a:lstStyle/>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1" i="1" u="none" strike="noStrike" kern="1200" cap="none" spc="0" baseline="0">
                <a:solidFill>
                  <a:srgbClr val="000000"/>
                </a:solidFill>
                <a:uFillTx/>
                <a:latin typeface="GillSans" pitchFamily="34"/>
              </a:rPr>
              <a:t>Explain;</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To be eligible to open an Account the customer must be:</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 18 or over</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 in permanent paid employment (applicant or spouse) for </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more than 16 hours per week or self employed or retired or</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be in receipt of invalidity/disability allowance</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 resident in the UK for the last 12 months (or have a BFPO address)</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GillSans" pitchFamily="3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E3ECD9-A391-436A-8465-4F6FFF3A2ED4}"/>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3F65E8D1-BA6B-4031-BA5D-F4C670FBAEC1}"/>
              </a:ext>
            </a:extLst>
          </p:cNvPr>
          <p:cNvSpPr txBox="1">
            <a:spLocks noGrp="1"/>
          </p:cNvSpPr>
          <p:nvPr>
            <p:ph type="body" sz="quarter" idx="1"/>
          </p:nvPr>
        </p:nvSpPr>
        <p:spPr/>
        <p:txBody>
          <a:bodyPr/>
          <a:lstStyle/>
          <a:p>
            <a:pPr lvl="0"/>
            <a:r>
              <a:rPr lang="en-GB"/>
              <a:t>Ask Question and give 4 possible answers</a:t>
            </a:r>
          </a:p>
        </p:txBody>
      </p:sp>
      <p:sp>
        <p:nvSpPr>
          <p:cNvPr id="4" name="Rectangle 4">
            <a:extLst>
              <a:ext uri="{FF2B5EF4-FFF2-40B4-BE49-F238E27FC236}">
                <a16:creationId xmlns:a16="http://schemas.microsoft.com/office/drawing/2014/main" id="{D8407E85-3369-4DFC-BF14-206DDE32D1EF}"/>
              </a:ext>
            </a:extLst>
          </p:cNvPr>
          <p:cNvSpPr/>
          <p:nvPr/>
        </p:nvSpPr>
        <p:spPr>
          <a:xfrm>
            <a:off x="1041401" y="4837111"/>
            <a:ext cx="4883152" cy="4441826"/>
          </a:xfrm>
          <a:prstGeom prst="rect">
            <a:avLst/>
          </a:prstGeom>
          <a:noFill/>
          <a:ln cap="flat">
            <a:noFill/>
            <a:prstDash val="solid"/>
          </a:ln>
        </p:spPr>
        <p:txBody>
          <a:bodyPr vert="horz" wrap="square" lIns="89437" tIns="43936" rIns="89437" bIns="43936" anchor="t" anchorCtr="0" compatLnSpc="1">
            <a:noAutofit/>
          </a:bodyPr>
          <a:lstStyle/>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1" i="1" u="none" strike="noStrike" kern="1200" cap="none" spc="0" baseline="0">
                <a:solidFill>
                  <a:srgbClr val="000000"/>
                </a:solidFill>
                <a:uFillTx/>
                <a:latin typeface="GillSans" pitchFamily="34"/>
              </a:rPr>
              <a:t>Explain;</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To be eligible to open an Account the customer must be:</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 18 or over</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 in permanent paid employment (applicant or spouse) for </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more than 16 hours per week or self employed or retired or</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be in receipt of invalidity/disability allowance</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GillSans" pitchFamily="34"/>
              </a:rPr>
              <a:t> resident in the UK for the last 12 months (or have a BFPO address)</a:t>
            </a: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200" b="1" i="0"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GillSans" pitchFamily="3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1C17129-45F8-4859-8FE3-41AD074D8205}"/>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B831BFE0-92A6-4FBC-8349-C95A7A98A773}"/>
              </a:ext>
            </a:extLst>
          </p:cNvPr>
          <p:cNvSpPr txBox="1">
            <a:spLocks noGrp="1"/>
          </p:cNvSpPr>
          <p:nvPr>
            <p:ph type="body" sz="quarter" idx="1"/>
          </p:nvPr>
        </p:nvSpPr>
        <p:spPr/>
        <p:txBody>
          <a:bodyPr/>
          <a:lstStyle/>
          <a:p>
            <a:pPr lvl="0"/>
            <a:r>
              <a:rPr lang="en-GB"/>
              <a:t>Ask Question and give 4 possible answers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44BC83-8E78-4B6F-BBFF-DA40EEFC4A62}"/>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C3E95EC3-FEB2-4D27-BF8D-D35D9CB82797}"/>
              </a:ext>
            </a:extLst>
          </p:cNvPr>
          <p:cNvSpPr txBox="1">
            <a:spLocks noGrp="1"/>
          </p:cNvSpPr>
          <p:nvPr>
            <p:ph type="body" sz="quarter" idx="1"/>
          </p:nvPr>
        </p:nvSpPr>
        <p:spPr/>
        <p:txBody>
          <a:bodyPr/>
          <a:lstStyle/>
          <a:p>
            <a:pPr lvl="0"/>
            <a:r>
              <a:rPr lang="en-GB"/>
              <a:t>As per the Sales Impact document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777076A-687B-404D-BEC6-E5D2D6791560}"/>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CEC973D2-2C43-49AC-9557-3490C177C0C4}"/>
              </a:ext>
            </a:extLst>
          </p:cNvPr>
          <p:cNvSpPr txBox="1">
            <a:spLocks noGrp="1"/>
          </p:cNvSpPr>
          <p:nvPr>
            <p:ph type="body" sz="quarter" idx="1"/>
          </p:nvPr>
        </p:nvSpPr>
        <p:spPr/>
        <p:txBody>
          <a:bodyPr/>
          <a:lstStyle/>
          <a:p>
            <a:pPr lvl="0"/>
            <a:r>
              <a:rPr lang="en-GB"/>
              <a:t>Ask Question and give 4 possible answers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7DB661-4DBB-4D2A-B728-286327712E14}"/>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1F17AA41-FF25-4210-95A0-1B320DCB04E3}"/>
              </a:ext>
            </a:extLst>
          </p:cNvPr>
          <p:cNvSpPr txBox="1">
            <a:spLocks noGrp="1"/>
          </p:cNvSpPr>
          <p:nvPr>
            <p:ph type="body" sz="quarter" idx="1"/>
          </p:nvPr>
        </p:nvSpPr>
        <p:spPr/>
        <p:txBody>
          <a:bodyPr/>
          <a:lstStyle/>
          <a:p>
            <a:pPr lvl="0"/>
            <a:r>
              <a:rPr lang="en-GB"/>
              <a:t>Ask Question and give 4 possible answers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BB26A08-DECC-4AA8-BDBD-0A6C9A2CEE3A}"/>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F48E8820-14A3-479A-89C0-15D09B81235D}"/>
              </a:ext>
            </a:extLst>
          </p:cNvPr>
          <p:cNvSpPr txBox="1">
            <a:spLocks noGrp="1"/>
          </p:cNvSpPr>
          <p:nvPr>
            <p:ph type="body" sz="quarter" idx="1"/>
          </p:nvPr>
        </p:nvSpPr>
        <p:spPr/>
        <p:txBody>
          <a:bodyPr/>
          <a:lstStyle/>
          <a:p>
            <a:endParaRPr lang="en-00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B2691C4-079B-46F4-A066-2937486B0FC8}"/>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45F3E2D2-01A9-4F9C-B0C1-1645BF95CB97}"/>
              </a:ext>
            </a:extLst>
          </p:cNvPr>
          <p:cNvSpPr txBox="1">
            <a:spLocks noGrp="1"/>
          </p:cNvSpPr>
          <p:nvPr>
            <p:ph type="body" sz="quarter" idx="1"/>
          </p:nvPr>
        </p:nvSpPr>
        <p:spPr/>
        <p:txBody>
          <a:bodyPr/>
          <a:lstStyle/>
          <a:p>
            <a:pPr lvl="0"/>
            <a:r>
              <a:rPr lang="en-GB"/>
              <a:t>Ask Question and give 4 possible answers</a:t>
            </a:r>
          </a:p>
        </p:txBody>
      </p:sp>
      <p:sp>
        <p:nvSpPr>
          <p:cNvPr id="4" name="Rectangle 4">
            <a:extLst>
              <a:ext uri="{FF2B5EF4-FFF2-40B4-BE49-F238E27FC236}">
                <a16:creationId xmlns:a16="http://schemas.microsoft.com/office/drawing/2014/main" id="{B81BBCEE-1EEA-417B-8037-D1529F907AAE}"/>
              </a:ext>
            </a:extLst>
          </p:cNvPr>
          <p:cNvSpPr/>
          <p:nvPr/>
        </p:nvSpPr>
        <p:spPr>
          <a:xfrm>
            <a:off x="1041401" y="4837111"/>
            <a:ext cx="4883152" cy="4441826"/>
          </a:xfrm>
          <a:prstGeom prst="rect">
            <a:avLst/>
          </a:prstGeom>
          <a:noFill/>
          <a:ln cap="flat">
            <a:noFill/>
            <a:prstDash val="solid"/>
          </a:ln>
        </p:spPr>
        <p:txBody>
          <a:bodyPr vert="horz" wrap="square" lIns="89437" tIns="43936" rIns="89437" bIns="43936" anchor="t" anchorCtr="0" compatLnSpc="1">
            <a:noAutofit/>
          </a:bodyPr>
          <a:lstStyle/>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Explain:</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endParaRPr lang="en-GB" sz="1100" b="0" i="1" u="none" strike="noStrike" kern="1200" cap="none" spc="0" baseline="0">
              <a:solidFill>
                <a:srgbClr val="000000"/>
              </a:solidFill>
              <a:uFillTx/>
              <a:latin typeface="GillSans" pitchFamily="34"/>
            </a:endParaRPr>
          </a:p>
          <a:p>
            <a:pPr marL="0" marR="0" lvl="0" indent="0" algn="l" defTabSz="914400" rtl="0" fontAlgn="auto" hangingPunct="1">
              <a:lnSpc>
                <a:spcPct val="100000"/>
              </a:lnSpc>
              <a:spcBef>
                <a:spcPts val="400"/>
              </a:spcBef>
              <a:spcAft>
                <a:spcPts val="0"/>
              </a:spcAft>
              <a:buSzPct val="100000"/>
              <a:buChar char="•"/>
              <a:tabLst/>
              <a:defRPr sz="1800" b="0" i="0" u="none" strike="noStrike" kern="0" cap="none" spc="0" baseline="0">
                <a:solidFill>
                  <a:srgbClr val="000000"/>
                </a:solidFill>
                <a:uFillTx/>
              </a:defRPr>
            </a:pPr>
            <a:r>
              <a:rPr lang="en-GB" sz="1100" b="1" i="1" u="none" strike="noStrike" kern="1200" cap="none" spc="0" baseline="0">
                <a:solidFill>
                  <a:srgbClr val="000000"/>
                </a:solidFill>
                <a:uFillTx/>
                <a:latin typeface="GillSans" pitchFamily="34"/>
              </a:rPr>
              <a:t> Purchase Protection</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Covers</a:t>
            </a:r>
            <a:r>
              <a:rPr lang="en-GB" sz="1100" b="1" i="1" u="none" strike="noStrike" kern="1200" cap="none" spc="0" baseline="0">
                <a:solidFill>
                  <a:srgbClr val="000000"/>
                </a:solidFill>
                <a:uFillTx/>
                <a:latin typeface="GillSans" pitchFamily="34"/>
              </a:rPr>
              <a:t> </a:t>
            </a:r>
            <a:r>
              <a:rPr lang="en-GB" sz="1100" b="0" i="1" u="none" strike="noStrike" kern="1200" cap="none" spc="0" baseline="0">
                <a:solidFill>
                  <a:srgbClr val="000000"/>
                </a:solidFill>
                <a:uFillTx/>
                <a:latin typeface="GillSans" pitchFamily="34"/>
              </a:rPr>
              <a:t>selected purchases on the Account Card for up to 60 days</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against loss, theft or accidental damage. There is a £20 excess</a:t>
            </a:r>
          </a:p>
          <a:p>
            <a:pPr marL="0" marR="0" lvl="0" indent="0" algn="l" defTabSz="914400" rtl="0" fontAlgn="auto" hangingPunct="1">
              <a:lnSpc>
                <a:spcPct val="100000"/>
              </a:lnSpc>
              <a:spcBef>
                <a:spcPts val="400"/>
              </a:spcBef>
              <a:spcAft>
                <a:spcPts val="0"/>
              </a:spcAft>
              <a:buNone/>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GillSans" pitchFamily="34"/>
              </a:rPr>
              <a:t>per claim.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C6BC8B0-B1E0-4052-BDCB-A9C900684A2D}"/>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CBC1C566-4CC5-455A-BD22-B99F8209B98F}"/>
              </a:ext>
            </a:extLst>
          </p:cNvPr>
          <p:cNvSpPr txBox="1">
            <a:spLocks noGrp="1"/>
          </p:cNvSpPr>
          <p:nvPr>
            <p:ph type="body" sz="quarter" idx="1"/>
          </p:nvPr>
        </p:nvSpPr>
        <p:spPr/>
        <p:txBody>
          <a:bodyPr/>
          <a:lstStyle/>
          <a:p>
            <a:pPr lvl="0" defTabSz="228600"/>
            <a:r>
              <a:rPr lang="en-GB"/>
              <a:t>Trainers Note: Split the group into two teams</a:t>
            </a:r>
          </a:p>
          <a:p>
            <a:pPr lvl="0" defTabSz="228600"/>
            <a:endParaRPr lang="en-GB"/>
          </a:p>
          <a:p>
            <a:pPr lvl="0" defTabSz="228600"/>
            <a:r>
              <a:rPr lang="en-GB" b="1" i="1"/>
              <a:t>Explain:			</a:t>
            </a:r>
          </a:p>
          <a:p>
            <a:pPr lvl="0" defTabSz="228600"/>
            <a:r>
              <a:rPr lang="en-GB" b="1" i="1"/>
              <a:t>As you may of noticed this training session is based upon ‘Who wants to be a Millionaire’ </a:t>
            </a:r>
          </a:p>
          <a:p>
            <a:pPr lvl="0" defTabSz="228600"/>
            <a:endParaRPr lang="en-GB" b="1" i="1"/>
          </a:p>
          <a:p>
            <a:pPr lvl="0" defTabSz="228600"/>
            <a:r>
              <a:rPr lang="en-GB" b="1" i="1"/>
              <a:t>If the ’contestant’ that is giving the answers gets an incorrect answer they will hear this sound (click mouse on this icon    ) and their team will pass the questions over to the opposing team. </a:t>
            </a:r>
          </a:p>
          <a:p>
            <a:pPr lvl="0" defTabSz="228600"/>
            <a:endParaRPr lang="en-GB" b="1" i="1"/>
          </a:p>
          <a:p>
            <a:pPr lvl="0" defTabSz="228600"/>
            <a:r>
              <a:rPr lang="en-GB" b="1" i="1"/>
              <a:t>As the ‘contestant answers the questions the points earnt will be shown across the indicator at the top of the screen and as in the TV show as you hit certain levels you can bank the points earnt. These ‘banking’ points are…(click mouse for next slide)</a:t>
            </a:r>
            <a:endParaRPr lang="en-GB"/>
          </a:p>
        </p:txBody>
      </p:sp>
      <p:pic>
        <p:nvPicPr>
          <p:cNvPr id="4" name="Picture 4">
            <a:extLst>
              <a:ext uri="{FF2B5EF4-FFF2-40B4-BE49-F238E27FC236}">
                <a16:creationId xmlns:a16="http://schemas.microsoft.com/office/drawing/2014/main" id="{1BFE3BB3-6540-4907-8E5B-68235C884C6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a:fillRect/>
          </a:stretch>
        </p:blipFill>
        <p:spPr>
          <a:xfrm>
            <a:off x="5257800" y="6324603"/>
            <a:ext cx="150811" cy="150811"/>
          </a:xfrm>
          <a:prstGeom prst="rect">
            <a:avLst/>
          </a:prstGeom>
          <a:noFill/>
          <a:ln cap="flat">
            <a:noFill/>
          </a:ln>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6BA2D6-9A58-4C30-AF14-652DCCD2502D}"/>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EA0D5097-A429-40C6-A8BD-004126CAFFB0}"/>
              </a:ext>
            </a:extLst>
          </p:cNvPr>
          <p:cNvSpPr txBox="1">
            <a:spLocks noGrp="1"/>
          </p:cNvSpPr>
          <p:nvPr>
            <p:ph type="body" sz="quarter" idx="1"/>
          </p:nvPr>
        </p:nvSpPr>
        <p:spPr/>
        <p:txBody>
          <a:bodyPr/>
          <a:lstStyle/>
          <a:p>
            <a:pPr lvl="0"/>
            <a:r>
              <a:rPr lang="en-GB"/>
              <a:t>Trainers Note;</a:t>
            </a:r>
          </a:p>
          <a:p>
            <a:pPr lvl="0"/>
            <a:r>
              <a:rPr lang="en-GB"/>
              <a:t>Ensure all contestants have a piece of paper and pen ready for the first question.</a:t>
            </a:r>
          </a:p>
          <a:p>
            <a:pPr lvl="0"/>
            <a:endParaRPr lang="en-GB"/>
          </a:p>
          <a:p>
            <a:pPr lvl="0"/>
            <a:r>
              <a:rPr lang="en-GB" b="1" i="1"/>
              <a:t>Explain: </a:t>
            </a:r>
          </a:p>
          <a:p>
            <a:pPr lvl="0"/>
            <a:r>
              <a:rPr lang="en-GB" b="1" i="1"/>
              <a:t>The first question asks you to put the four answers into order as quickly as possible. The first person to write down the correct answer ( e.g. D A B C ) and hold up the piece in the air wins the opportunity for their team to go first!</a:t>
            </a:r>
            <a:endParaRPr lang="en-GB"/>
          </a:p>
          <a:p>
            <a:pPr lvl="0"/>
            <a:endParaRPr lang="en-GB"/>
          </a:p>
          <a:p>
            <a:pPr lvl="0"/>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04892BC-0AF5-4CF3-9C11-DD41FB309D3E}"/>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D477E7F9-09E9-4DFB-B2E2-7ED0CB0B4B83}"/>
              </a:ext>
            </a:extLst>
          </p:cNvPr>
          <p:cNvSpPr txBox="1">
            <a:spLocks noGrp="1"/>
          </p:cNvSpPr>
          <p:nvPr>
            <p:ph type="body" sz="quarter" idx="1"/>
          </p:nvPr>
        </p:nvSpPr>
        <p:spPr/>
        <p:txBody>
          <a:bodyPr/>
          <a:lstStyle/>
          <a:p>
            <a:pPr lvl="0"/>
            <a:r>
              <a:rPr lang="en-GB"/>
              <a:t>Ask Question and give 4 possible answers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0172A19-FABC-4950-8069-EF2929DC5DF3}"/>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7972B44F-17B9-4871-8AE4-236236077AF5}"/>
              </a:ext>
            </a:extLst>
          </p:cNvPr>
          <p:cNvSpPr txBox="1">
            <a:spLocks noGrp="1"/>
          </p:cNvSpPr>
          <p:nvPr>
            <p:ph type="body" sz="quarter" idx="1"/>
          </p:nvPr>
        </p:nvSpPr>
        <p:spPr/>
        <p:txBody>
          <a:bodyPr/>
          <a:lstStyle/>
          <a:p>
            <a:endParaRPr lang="en-00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9EE1BE-68B8-4DD0-B2C5-AC21DE986D02}"/>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FBF2328F-AEC7-43C6-AD18-1D92C94852FC}"/>
              </a:ext>
            </a:extLst>
          </p:cNvPr>
          <p:cNvSpPr txBox="1">
            <a:spLocks noGrp="1"/>
          </p:cNvSpPr>
          <p:nvPr>
            <p:ph type="body" sz="quarter" idx="1"/>
          </p:nvPr>
        </p:nvSpPr>
        <p:spPr/>
        <p:txBody>
          <a:bodyPr/>
          <a:lstStyle/>
          <a:p>
            <a:pPr lvl="0"/>
            <a:r>
              <a:rPr lang="en-GB"/>
              <a:t>Ask Question and give 4 possible answers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89B24D7-7B74-4884-B9DB-49A9C9F3CDA2}"/>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8B2BEEBB-A511-48AC-AEFC-63B4DF3EBA39}"/>
              </a:ext>
            </a:extLst>
          </p:cNvPr>
          <p:cNvSpPr txBox="1">
            <a:spLocks noGrp="1"/>
          </p:cNvSpPr>
          <p:nvPr>
            <p:ph type="body" sz="quarter" idx="1"/>
          </p:nvPr>
        </p:nvSpPr>
        <p:spPr/>
        <p:txBody>
          <a:bodyPr/>
          <a:lstStyle/>
          <a:p>
            <a:pPr lvl="0"/>
            <a:r>
              <a:rPr lang="en-GB"/>
              <a:t>Explain:</a:t>
            </a:r>
          </a:p>
          <a:p>
            <a:pPr lvl="0"/>
            <a:endParaRPr lang="en-GB"/>
          </a:p>
          <a:p>
            <a:pPr lvl="0"/>
            <a:r>
              <a:rPr lang="en-GB"/>
              <a:t>That the Sales Manager Information booklets sent to them last week is titled ‘The Route to Success’ and takes the delegate through planing motivation and coaching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A7FC38-D6CF-4FCE-864A-21EEBA8BC100}"/>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AB960A53-56EC-4770-9F7F-A9C4EBD1D02C}"/>
              </a:ext>
            </a:extLst>
          </p:cNvPr>
          <p:cNvSpPr txBox="1">
            <a:spLocks noGrp="1"/>
          </p:cNvSpPr>
          <p:nvPr>
            <p:ph type="body" sz="quarter" idx="1"/>
          </p:nvPr>
        </p:nvSpPr>
        <p:spPr/>
        <p:txBody>
          <a:bodyPr/>
          <a:lstStyle/>
          <a:p>
            <a:pPr lvl="0"/>
            <a:r>
              <a:rPr lang="en-GB"/>
              <a:t>Ask Question and give 4 possible answers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EA0F0A1-E6CA-4C52-B905-90603A32A19B}"/>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2B22BCBA-5A73-4307-8D93-FD181FDE7A38}"/>
              </a:ext>
            </a:extLst>
          </p:cNvPr>
          <p:cNvSpPr txBox="1">
            <a:spLocks noGrp="1"/>
          </p:cNvSpPr>
          <p:nvPr>
            <p:ph type="body" sz="quarter" idx="1"/>
          </p:nvPr>
        </p:nvSpPr>
        <p:spPr/>
        <p:txBody>
          <a:bodyPr/>
          <a:lstStyle/>
          <a:p>
            <a:pPr lvl="0"/>
            <a:r>
              <a:rPr lang="en-GB"/>
              <a:t>Explain:</a:t>
            </a:r>
          </a:p>
          <a:p>
            <a:pPr lvl="0"/>
            <a:endParaRPr lang="en-GB"/>
          </a:p>
          <a:p>
            <a:pPr lvl="0"/>
            <a:r>
              <a:rPr lang="en-GB"/>
              <a:t>That all plans should be:</a:t>
            </a:r>
          </a:p>
          <a:p>
            <a:pPr lvl="0"/>
            <a:endParaRPr lang="en-GB"/>
          </a:p>
          <a:p>
            <a:pPr lvl="0"/>
            <a:r>
              <a:rPr lang="en-GB" sz="1400" b="1">
                <a:solidFill>
                  <a:srgbClr val="FF6600"/>
                </a:solidFill>
              </a:rPr>
              <a:t>S </a:t>
            </a:r>
            <a:r>
              <a:rPr lang="en-GB" sz="1400" b="1"/>
              <a:t>PECIFIC</a:t>
            </a:r>
          </a:p>
          <a:p>
            <a:pPr lvl="0"/>
            <a:r>
              <a:rPr lang="en-GB" sz="1400" b="1">
                <a:solidFill>
                  <a:srgbClr val="FF6600"/>
                </a:solidFill>
              </a:rPr>
              <a:t>M </a:t>
            </a:r>
            <a:r>
              <a:rPr lang="en-GB" sz="1400" b="1"/>
              <a:t>EASURABLE</a:t>
            </a:r>
          </a:p>
          <a:p>
            <a:pPr lvl="0"/>
            <a:r>
              <a:rPr lang="en-GB" sz="1400" b="1">
                <a:solidFill>
                  <a:srgbClr val="FF6600"/>
                </a:solidFill>
              </a:rPr>
              <a:t>A </a:t>
            </a:r>
            <a:r>
              <a:rPr lang="en-GB" sz="1400" b="1"/>
              <a:t>CHIEVABLE</a:t>
            </a:r>
          </a:p>
          <a:p>
            <a:pPr lvl="0"/>
            <a:r>
              <a:rPr lang="en-GB" sz="1400" b="1">
                <a:solidFill>
                  <a:srgbClr val="FF6600"/>
                </a:solidFill>
              </a:rPr>
              <a:t>R </a:t>
            </a:r>
            <a:r>
              <a:rPr lang="en-GB" sz="1400" b="1"/>
              <a:t>EALISTIC</a:t>
            </a:r>
          </a:p>
          <a:p>
            <a:pPr lvl="0"/>
            <a:r>
              <a:rPr lang="en-GB" sz="1400" b="1">
                <a:solidFill>
                  <a:srgbClr val="FF6600"/>
                </a:solidFill>
              </a:rPr>
              <a:t>T </a:t>
            </a:r>
            <a:r>
              <a:rPr lang="en-GB" sz="1400" b="1"/>
              <a:t>IMELY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F944-3BFC-4746-824C-D23D0750E2FA}"/>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001"/>
          </a:p>
        </p:txBody>
      </p:sp>
      <p:sp>
        <p:nvSpPr>
          <p:cNvPr id="3" name="Subtitle 2">
            <a:extLst>
              <a:ext uri="{FF2B5EF4-FFF2-40B4-BE49-F238E27FC236}">
                <a16:creationId xmlns:a16="http://schemas.microsoft.com/office/drawing/2014/main" id="{3305308A-C407-414A-BB92-9DB161EFE8BB}"/>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001"/>
          </a:p>
        </p:txBody>
      </p:sp>
      <p:sp>
        <p:nvSpPr>
          <p:cNvPr id="4" name="Date Placeholder 3">
            <a:extLst>
              <a:ext uri="{FF2B5EF4-FFF2-40B4-BE49-F238E27FC236}">
                <a16:creationId xmlns:a16="http://schemas.microsoft.com/office/drawing/2014/main" id="{796A39F4-354B-4DD4-9967-3CE70132BF8D}"/>
              </a:ext>
            </a:extLst>
          </p:cNvPr>
          <p:cNvSpPr txBox="1">
            <a:spLocks noGrp="1"/>
          </p:cNvSpPr>
          <p:nvPr>
            <p:ph type="dt" sz="half" idx="7"/>
          </p:nvPr>
        </p:nvSpPr>
        <p:spPr/>
        <p:txBody>
          <a:bodyPr/>
          <a:lstStyle>
            <a:lvl1pPr>
              <a:defRPr/>
            </a:lvl1pPr>
          </a:lstStyle>
          <a:p>
            <a:pPr lvl="0"/>
            <a:fld id="{A0FEC372-3792-4422-BF6E-1563D09D54B9}" type="datetime1">
              <a:rPr lang="en-001"/>
              <a:pPr lvl="0"/>
              <a:t>29/01/2021</a:t>
            </a:fld>
            <a:endParaRPr lang="en-001"/>
          </a:p>
        </p:txBody>
      </p:sp>
      <p:sp>
        <p:nvSpPr>
          <p:cNvPr id="5" name="Footer Placeholder 4">
            <a:extLst>
              <a:ext uri="{FF2B5EF4-FFF2-40B4-BE49-F238E27FC236}">
                <a16:creationId xmlns:a16="http://schemas.microsoft.com/office/drawing/2014/main" id="{31E9F8E5-FECC-4F19-941A-2B9F18EE6D38}"/>
              </a:ext>
            </a:extLst>
          </p:cNvPr>
          <p:cNvSpPr txBox="1">
            <a:spLocks noGrp="1"/>
          </p:cNvSpPr>
          <p:nvPr>
            <p:ph type="ftr" sz="quarter" idx="9"/>
          </p:nvPr>
        </p:nvSpPr>
        <p:spPr/>
        <p:txBody>
          <a:bodyPr/>
          <a:lstStyle>
            <a:lvl1pPr>
              <a:defRPr/>
            </a:lvl1pPr>
          </a:lstStyle>
          <a:p>
            <a:pPr lvl="0"/>
            <a:endParaRPr lang="en-001"/>
          </a:p>
        </p:txBody>
      </p:sp>
      <p:sp>
        <p:nvSpPr>
          <p:cNvPr id="6" name="Slide Number Placeholder 5">
            <a:extLst>
              <a:ext uri="{FF2B5EF4-FFF2-40B4-BE49-F238E27FC236}">
                <a16:creationId xmlns:a16="http://schemas.microsoft.com/office/drawing/2014/main" id="{AE0B1F02-81F3-44EB-9D3C-4D988A2F7BD6}"/>
              </a:ext>
            </a:extLst>
          </p:cNvPr>
          <p:cNvSpPr txBox="1">
            <a:spLocks noGrp="1"/>
          </p:cNvSpPr>
          <p:nvPr>
            <p:ph type="sldNum" sz="quarter" idx="8"/>
          </p:nvPr>
        </p:nvSpPr>
        <p:spPr/>
        <p:txBody>
          <a:bodyPr/>
          <a:lstStyle>
            <a:lvl1pPr>
              <a:defRPr/>
            </a:lvl1pPr>
          </a:lstStyle>
          <a:p>
            <a:pPr lvl="0"/>
            <a:fld id="{FC94D3CB-7AA3-4A47-956E-E88F93A74913}" type="slidenum">
              <a:t>‹#›</a:t>
            </a:fld>
            <a:endParaRPr lang="en-001"/>
          </a:p>
        </p:txBody>
      </p:sp>
    </p:spTree>
    <p:extLst>
      <p:ext uri="{BB962C8B-B14F-4D97-AF65-F5344CB8AC3E}">
        <p14:creationId xmlns:p14="http://schemas.microsoft.com/office/powerpoint/2010/main" val="40636922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809E-BB70-468F-AAB3-4D98D4A4725C}"/>
              </a:ext>
            </a:extLst>
          </p:cNvPr>
          <p:cNvSpPr txBox="1">
            <a:spLocks noGrp="1"/>
          </p:cNvSpPr>
          <p:nvPr>
            <p:ph type="title"/>
          </p:nvPr>
        </p:nvSpPr>
        <p:spPr/>
        <p:txBody>
          <a:bodyPr/>
          <a:lstStyle>
            <a:lvl1pPr>
              <a:defRPr/>
            </a:lvl1pPr>
          </a:lstStyle>
          <a:p>
            <a:pPr lvl="0"/>
            <a:r>
              <a:rPr lang="en-US"/>
              <a:t>Click to edit Master title style</a:t>
            </a:r>
            <a:endParaRPr lang="en-001"/>
          </a:p>
        </p:txBody>
      </p:sp>
      <p:sp>
        <p:nvSpPr>
          <p:cNvPr id="3" name="Vertical Text Placeholder 2">
            <a:extLst>
              <a:ext uri="{FF2B5EF4-FFF2-40B4-BE49-F238E27FC236}">
                <a16:creationId xmlns:a16="http://schemas.microsoft.com/office/drawing/2014/main" id="{D507B48C-4095-42DB-AB00-1C40D5F80D0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8A8A3D6A-1530-48DC-9E80-F08224D564D8}"/>
              </a:ext>
            </a:extLst>
          </p:cNvPr>
          <p:cNvSpPr txBox="1">
            <a:spLocks noGrp="1"/>
          </p:cNvSpPr>
          <p:nvPr>
            <p:ph type="dt" sz="half" idx="7"/>
          </p:nvPr>
        </p:nvSpPr>
        <p:spPr/>
        <p:txBody>
          <a:bodyPr/>
          <a:lstStyle>
            <a:lvl1pPr>
              <a:defRPr/>
            </a:lvl1pPr>
          </a:lstStyle>
          <a:p>
            <a:pPr lvl="0"/>
            <a:fld id="{D6B2501B-7D0D-419B-8687-3B2AA77F78D6}" type="datetime1">
              <a:rPr lang="en-001"/>
              <a:pPr lvl="0"/>
              <a:t>29/01/2021</a:t>
            </a:fld>
            <a:endParaRPr lang="en-001"/>
          </a:p>
        </p:txBody>
      </p:sp>
      <p:sp>
        <p:nvSpPr>
          <p:cNvPr id="5" name="Footer Placeholder 4">
            <a:extLst>
              <a:ext uri="{FF2B5EF4-FFF2-40B4-BE49-F238E27FC236}">
                <a16:creationId xmlns:a16="http://schemas.microsoft.com/office/drawing/2014/main" id="{42B10B9E-6457-46F3-BC25-273ED8470320}"/>
              </a:ext>
            </a:extLst>
          </p:cNvPr>
          <p:cNvSpPr txBox="1">
            <a:spLocks noGrp="1"/>
          </p:cNvSpPr>
          <p:nvPr>
            <p:ph type="ftr" sz="quarter" idx="9"/>
          </p:nvPr>
        </p:nvSpPr>
        <p:spPr/>
        <p:txBody>
          <a:bodyPr/>
          <a:lstStyle>
            <a:lvl1pPr>
              <a:defRPr/>
            </a:lvl1pPr>
          </a:lstStyle>
          <a:p>
            <a:pPr lvl="0"/>
            <a:endParaRPr lang="en-001"/>
          </a:p>
        </p:txBody>
      </p:sp>
      <p:sp>
        <p:nvSpPr>
          <p:cNvPr id="6" name="Slide Number Placeholder 5">
            <a:extLst>
              <a:ext uri="{FF2B5EF4-FFF2-40B4-BE49-F238E27FC236}">
                <a16:creationId xmlns:a16="http://schemas.microsoft.com/office/drawing/2014/main" id="{8FF17477-3D01-4FF7-AA43-9BD3F5172CEE}"/>
              </a:ext>
            </a:extLst>
          </p:cNvPr>
          <p:cNvSpPr txBox="1">
            <a:spLocks noGrp="1"/>
          </p:cNvSpPr>
          <p:nvPr>
            <p:ph type="sldNum" sz="quarter" idx="8"/>
          </p:nvPr>
        </p:nvSpPr>
        <p:spPr/>
        <p:txBody>
          <a:bodyPr/>
          <a:lstStyle>
            <a:lvl1pPr>
              <a:defRPr/>
            </a:lvl1pPr>
          </a:lstStyle>
          <a:p>
            <a:pPr lvl="0"/>
            <a:fld id="{5554F803-55F6-4F3A-B5F5-DFB09A8457D6}" type="slidenum">
              <a:t>‹#›</a:t>
            </a:fld>
            <a:endParaRPr lang="en-001"/>
          </a:p>
        </p:txBody>
      </p:sp>
    </p:spTree>
    <p:extLst>
      <p:ext uri="{BB962C8B-B14F-4D97-AF65-F5344CB8AC3E}">
        <p14:creationId xmlns:p14="http://schemas.microsoft.com/office/powerpoint/2010/main" val="4508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BFAB2-D355-4FD2-9560-5E2EBD38C8F5}"/>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001"/>
          </a:p>
        </p:txBody>
      </p:sp>
      <p:sp>
        <p:nvSpPr>
          <p:cNvPr id="3" name="Vertical Text Placeholder 2">
            <a:extLst>
              <a:ext uri="{FF2B5EF4-FFF2-40B4-BE49-F238E27FC236}">
                <a16:creationId xmlns:a16="http://schemas.microsoft.com/office/drawing/2014/main" id="{1EDFDD89-1210-4E6C-A386-5EBF52968E6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5BB0C6C8-F16E-4B48-BC52-A12754476AD6}"/>
              </a:ext>
            </a:extLst>
          </p:cNvPr>
          <p:cNvSpPr txBox="1">
            <a:spLocks noGrp="1"/>
          </p:cNvSpPr>
          <p:nvPr>
            <p:ph type="dt" sz="half" idx="7"/>
          </p:nvPr>
        </p:nvSpPr>
        <p:spPr/>
        <p:txBody>
          <a:bodyPr/>
          <a:lstStyle>
            <a:lvl1pPr>
              <a:defRPr/>
            </a:lvl1pPr>
          </a:lstStyle>
          <a:p>
            <a:pPr lvl="0"/>
            <a:fld id="{6465D5E5-CBB2-48D7-AE9C-835293FEF8E1}" type="datetime1">
              <a:rPr lang="en-001"/>
              <a:pPr lvl="0"/>
              <a:t>29/01/2021</a:t>
            </a:fld>
            <a:endParaRPr lang="en-001"/>
          </a:p>
        </p:txBody>
      </p:sp>
      <p:sp>
        <p:nvSpPr>
          <p:cNvPr id="5" name="Footer Placeholder 4">
            <a:extLst>
              <a:ext uri="{FF2B5EF4-FFF2-40B4-BE49-F238E27FC236}">
                <a16:creationId xmlns:a16="http://schemas.microsoft.com/office/drawing/2014/main" id="{782FE52B-8941-402F-80C4-31FE07A85EC5}"/>
              </a:ext>
            </a:extLst>
          </p:cNvPr>
          <p:cNvSpPr txBox="1">
            <a:spLocks noGrp="1"/>
          </p:cNvSpPr>
          <p:nvPr>
            <p:ph type="ftr" sz="quarter" idx="9"/>
          </p:nvPr>
        </p:nvSpPr>
        <p:spPr/>
        <p:txBody>
          <a:bodyPr/>
          <a:lstStyle>
            <a:lvl1pPr>
              <a:defRPr/>
            </a:lvl1pPr>
          </a:lstStyle>
          <a:p>
            <a:pPr lvl="0"/>
            <a:endParaRPr lang="en-001"/>
          </a:p>
        </p:txBody>
      </p:sp>
      <p:sp>
        <p:nvSpPr>
          <p:cNvPr id="6" name="Slide Number Placeholder 5">
            <a:extLst>
              <a:ext uri="{FF2B5EF4-FFF2-40B4-BE49-F238E27FC236}">
                <a16:creationId xmlns:a16="http://schemas.microsoft.com/office/drawing/2014/main" id="{6F248029-D775-42F5-878F-39D69388D49F}"/>
              </a:ext>
            </a:extLst>
          </p:cNvPr>
          <p:cNvSpPr txBox="1">
            <a:spLocks noGrp="1"/>
          </p:cNvSpPr>
          <p:nvPr>
            <p:ph type="sldNum" sz="quarter" idx="8"/>
          </p:nvPr>
        </p:nvSpPr>
        <p:spPr/>
        <p:txBody>
          <a:bodyPr/>
          <a:lstStyle>
            <a:lvl1pPr>
              <a:defRPr/>
            </a:lvl1pPr>
          </a:lstStyle>
          <a:p>
            <a:pPr lvl="0"/>
            <a:fld id="{A4706ECF-BCB7-4307-A4F1-DA3A3841F2BF}" type="slidenum">
              <a:t>‹#›</a:t>
            </a:fld>
            <a:endParaRPr lang="en-001"/>
          </a:p>
        </p:txBody>
      </p:sp>
    </p:spTree>
    <p:extLst>
      <p:ext uri="{BB962C8B-B14F-4D97-AF65-F5344CB8AC3E}">
        <p14:creationId xmlns:p14="http://schemas.microsoft.com/office/powerpoint/2010/main" val="234231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A039-87B0-4730-9B4C-EBC1EF0BBD07}"/>
              </a:ext>
            </a:extLst>
          </p:cNvPr>
          <p:cNvSpPr txBox="1">
            <a:spLocks noGrp="1"/>
          </p:cNvSpPr>
          <p:nvPr>
            <p:ph type="ctrTitle"/>
          </p:nvPr>
        </p:nvSpPr>
        <p:spPr>
          <a:xfrm>
            <a:off x="1524003" y="1122361"/>
            <a:ext cx="9144000" cy="2387598"/>
          </a:xfrm>
        </p:spPr>
        <p:txBody>
          <a:bodyPr anchor="b" anchorCtr="1"/>
          <a:lstStyle>
            <a:lvl1pPr algn="ctr">
              <a:defRPr sz="45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CC7A6C8D-3D0A-4E79-B6A6-932F994773C5}"/>
              </a:ext>
            </a:extLst>
          </p:cNvPr>
          <p:cNvSpPr txBox="1">
            <a:spLocks noGrp="1"/>
          </p:cNvSpPr>
          <p:nvPr>
            <p:ph type="subTitle" idx="1"/>
          </p:nvPr>
        </p:nvSpPr>
        <p:spPr>
          <a:xfrm>
            <a:off x="1524003" y="3602041"/>
            <a:ext cx="9144000" cy="1655758"/>
          </a:xfrm>
        </p:spPr>
        <p:txBody>
          <a:bodyPr anchorCtr="1"/>
          <a:lstStyle>
            <a:lvl1pPr marL="0" indent="0" algn="ctr">
              <a:buNone/>
              <a:defRPr sz="18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D8D40A0C-1314-471D-AE9C-BABBC789449D}"/>
              </a:ext>
            </a:extLst>
          </p:cNvPr>
          <p:cNvSpPr txBox="1">
            <a:spLocks noGrp="1"/>
          </p:cNvSpPr>
          <p:nvPr>
            <p:ph type="dt" sz="half" idx="7"/>
          </p:nvPr>
        </p:nvSpPr>
        <p:spPr/>
        <p:txBody>
          <a:bodyPr/>
          <a:lstStyle>
            <a:lvl1pPr>
              <a:defRPr/>
            </a:lvl1pPr>
          </a:lstStyle>
          <a:p>
            <a:pPr lvl="0"/>
            <a:fld id="{23D278DB-E3DA-4151-BCC5-95D42A02A50F}" type="datetime1">
              <a:rPr lang="en-GB"/>
              <a:pPr lvl="0"/>
              <a:t>29/01/2021</a:t>
            </a:fld>
            <a:endParaRPr lang="en-GB"/>
          </a:p>
        </p:txBody>
      </p:sp>
      <p:sp>
        <p:nvSpPr>
          <p:cNvPr id="5" name="Footer Placeholder 4">
            <a:extLst>
              <a:ext uri="{FF2B5EF4-FFF2-40B4-BE49-F238E27FC236}">
                <a16:creationId xmlns:a16="http://schemas.microsoft.com/office/drawing/2014/main" id="{DBAAE4AD-1AF5-4E77-9217-262555E1A36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AD007AA-09A6-48C4-A3C7-EF277F188EE7}"/>
              </a:ext>
            </a:extLst>
          </p:cNvPr>
          <p:cNvSpPr txBox="1">
            <a:spLocks noGrp="1"/>
          </p:cNvSpPr>
          <p:nvPr>
            <p:ph type="sldNum" sz="quarter" idx="8"/>
          </p:nvPr>
        </p:nvSpPr>
        <p:spPr/>
        <p:txBody>
          <a:bodyPr/>
          <a:lstStyle>
            <a:lvl1pPr>
              <a:defRPr/>
            </a:lvl1pPr>
          </a:lstStyle>
          <a:p>
            <a:pPr lvl="0"/>
            <a:fld id="{1ED7DCAE-F51D-41D5-953B-DB80E5C81A5B}" type="slidenum">
              <a:t>‹#›</a:t>
            </a:fld>
            <a:endParaRPr lang="en-GB"/>
          </a:p>
        </p:txBody>
      </p:sp>
    </p:spTree>
    <p:extLst>
      <p:ext uri="{BB962C8B-B14F-4D97-AF65-F5344CB8AC3E}">
        <p14:creationId xmlns:p14="http://schemas.microsoft.com/office/powerpoint/2010/main" val="39050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3A7A-EE23-4A82-9774-F46B5D535E9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EFBF7A7-B788-46BB-AD38-4FED52B850B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76C1D-7E4F-421F-96C4-5629912606B8}"/>
              </a:ext>
            </a:extLst>
          </p:cNvPr>
          <p:cNvSpPr txBox="1">
            <a:spLocks noGrp="1"/>
          </p:cNvSpPr>
          <p:nvPr>
            <p:ph type="dt" sz="half" idx="7"/>
          </p:nvPr>
        </p:nvSpPr>
        <p:spPr/>
        <p:txBody>
          <a:bodyPr/>
          <a:lstStyle>
            <a:lvl1pPr>
              <a:defRPr/>
            </a:lvl1pPr>
          </a:lstStyle>
          <a:p>
            <a:pPr lvl="0"/>
            <a:fld id="{7B3DD9B9-0C8E-4693-96A5-B893EFD71808}" type="datetime1">
              <a:rPr lang="en-GB"/>
              <a:pPr lvl="0"/>
              <a:t>29/01/2021</a:t>
            </a:fld>
            <a:endParaRPr lang="en-GB"/>
          </a:p>
        </p:txBody>
      </p:sp>
      <p:sp>
        <p:nvSpPr>
          <p:cNvPr id="5" name="Footer Placeholder 4">
            <a:extLst>
              <a:ext uri="{FF2B5EF4-FFF2-40B4-BE49-F238E27FC236}">
                <a16:creationId xmlns:a16="http://schemas.microsoft.com/office/drawing/2014/main" id="{D98988D0-4A8A-479A-98EE-F4BAA28AF02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3B04DB8-D10B-485F-9A1C-B7A9BC39DF05}"/>
              </a:ext>
            </a:extLst>
          </p:cNvPr>
          <p:cNvSpPr txBox="1">
            <a:spLocks noGrp="1"/>
          </p:cNvSpPr>
          <p:nvPr>
            <p:ph type="sldNum" sz="quarter" idx="8"/>
          </p:nvPr>
        </p:nvSpPr>
        <p:spPr/>
        <p:txBody>
          <a:bodyPr/>
          <a:lstStyle>
            <a:lvl1pPr>
              <a:defRPr/>
            </a:lvl1pPr>
          </a:lstStyle>
          <a:p>
            <a:pPr lvl="0"/>
            <a:fld id="{2EF44167-6E6F-490D-BBBB-8676C85EA528}" type="slidenum">
              <a:t>‹#›</a:t>
            </a:fld>
            <a:endParaRPr lang="en-GB"/>
          </a:p>
        </p:txBody>
      </p:sp>
    </p:spTree>
    <p:extLst>
      <p:ext uri="{BB962C8B-B14F-4D97-AF65-F5344CB8AC3E}">
        <p14:creationId xmlns:p14="http://schemas.microsoft.com/office/powerpoint/2010/main" val="580572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D3F1-7D3E-4F4C-96DC-B5BA2E2EF29D}"/>
              </a:ext>
            </a:extLst>
          </p:cNvPr>
          <p:cNvSpPr txBox="1">
            <a:spLocks noGrp="1"/>
          </p:cNvSpPr>
          <p:nvPr>
            <p:ph type="title"/>
          </p:nvPr>
        </p:nvSpPr>
        <p:spPr>
          <a:xfrm>
            <a:off x="831847" y="1709735"/>
            <a:ext cx="10515600" cy="2852735"/>
          </a:xfrm>
        </p:spPr>
        <p:txBody>
          <a:bodyPr anchor="b"/>
          <a:lstStyle>
            <a:lvl1pPr>
              <a:defRPr sz="45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1C2789D-E59E-4349-927B-6506E6E74633}"/>
              </a:ext>
            </a:extLst>
          </p:cNvPr>
          <p:cNvSpPr txBox="1">
            <a:spLocks noGrp="1"/>
          </p:cNvSpPr>
          <p:nvPr>
            <p:ph type="body" idx="1"/>
          </p:nvPr>
        </p:nvSpPr>
        <p:spPr>
          <a:xfrm>
            <a:off x="831847" y="4589465"/>
            <a:ext cx="10515600" cy="1500182"/>
          </a:xfrm>
        </p:spPr>
        <p:txBody>
          <a:bodyPr/>
          <a:lstStyle>
            <a:lvl1pPr marL="0" indent="0">
              <a:buNone/>
              <a:defRPr sz="18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34CB34A5-00B6-4D8C-B323-5690CA1A9257}"/>
              </a:ext>
            </a:extLst>
          </p:cNvPr>
          <p:cNvSpPr txBox="1">
            <a:spLocks noGrp="1"/>
          </p:cNvSpPr>
          <p:nvPr>
            <p:ph type="dt" sz="half" idx="7"/>
          </p:nvPr>
        </p:nvSpPr>
        <p:spPr/>
        <p:txBody>
          <a:bodyPr/>
          <a:lstStyle>
            <a:lvl1pPr>
              <a:defRPr/>
            </a:lvl1pPr>
          </a:lstStyle>
          <a:p>
            <a:pPr lvl="0"/>
            <a:fld id="{8A983152-8D90-438F-A461-7542A45776EB}" type="datetime1">
              <a:rPr lang="en-GB"/>
              <a:pPr lvl="0"/>
              <a:t>29/01/2021</a:t>
            </a:fld>
            <a:endParaRPr lang="en-GB"/>
          </a:p>
        </p:txBody>
      </p:sp>
      <p:sp>
        <p:nvSpPr>
          <p:cNvPr id="5" name="Footer Placeholder 4">
            <a:extLst>
              <a:ext uri="{FF2B5EF4-FFF2-40B4-BE49-F238E27FC236}">
                <a16:creationId xmlns:a16="http://schemas.microsoft.com/office/drawing/2014/main" id="{1EB71727-8726-4154-881A-BA7EF2F28B6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0AA8E803-0896-406D-BD3C-66743529AFA8}"/>
              </a:ext>
            </a:extLst>
          </p:cNvPr>
          <p:cNvSpPr txBox="1">
            <a:spLocks noGrp="1"/>
          </p:cNvSpPr>
          <p:nvPr>
            <p:ph type="sldNum" sz="quarter" idx="8"/>
          </p:nvPr>
        </p:nvSpPr>
        <p:spPr/>
        <p:txBody>
          <a:bodyPr/>
          <a:lstStyle>
            <a:lvl1pPr>
              <a:defRPr/>
            </a:lvl1pPr>
          </a:lstStyle>
          <a:p>
            <a:pPr lvl="0"/>
            <a:fld id="{64075185-6EDD-408F-9BDD-2522A102B6C5}" type="slidenum">
              <a:t>‹#›</a:t>
            </a:fld>
            <a:endParaRPr lang="en-GB"/>
          </a:p>
        </p:txBody>
      </p:sp>
    </p:spTree>
    <p:extLst>
      <p:ext uri="{BB962C8B-B14F-4D97-AF65-F5344CB8AC3E}">
        <p14:creationId xmlns:p14="http://schemas.microsoft.com/office/powerpoint/2010/main" val="110698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B614-EB0B-4454-88E5-97529758B60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1DEDDC5-FC62-4062-BEB8-59E4D859AB6F}"/>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A3EB48-8964-4618-AD0D-26B79FA5BBE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0BB812-7322-4B65-8795-EA0777D13D05}"/>
              </a:ext>
            </a:extLst>
          </p:cNvPr>
          <p:cNvSpPr txBox="1">
            <a:spLocks noGrp="1"/>
          </p:cNvSpPr>
          <p:nvPr>
            <p:ph type="dt" sz="half" idx="7"/>
          </p:nvPr>
        </p:nvSpPr>
        <p:spPr/>
        <p:txBody>
          <a:bodyPr/>
          <a:lstStyle>
            <a:lvl1pPr>
              <a:defRPr/>
            </a:lvl1pPr>
          </a:lstStyle>
          <a:p>
            <a:pPr lvl="0"/>
            <a:fld id="{5D5FE077-2627-45F4-8D86-DDD452E7378F}" type="datetime1">
              <a:rPr lang="en-GB"/>
              <a:pPr lvl="0"/>
              <a:t>29/01/2021</a:t>
            </a:fld>
            <a:endParaRPr lang="en-GB"/>
          </a:p>
        </p:txBody>
      </p:sp>
      <p:sp>
        <p:nvSpPr>
          <p:cNvPr id="6" name="Footer Placeholder 5">
            <a:extLst>
              <a:ext uri="{FF2B5EF4-FFF2-40B4-BE49-F238E27FC236}">
                <a16:creationId xmlns:a16="http://schemas.microsoft.com/office/drawing/2014/main" id="{F85AFA69-E71E-4772-AC9C-41E42859D62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26EF373-CC22-4425-8B6E-9185AA4772C6}"/>
              </a:ext>
            </a:extLst>
          </p:cNvPr>
          <p:cNvSpPr txBox="1">
            <a:spLocks noGrp="1"/>
          </p:cNvSpPr>
          <p:nvPr>
            <p:ph type="sldNum" sz="quarter" idx="8"/>
          </p:nvPr>
        </p:nvSpPr>
        <p:spPr/>
        <p:txBody>
          <a:bodyPr/>
          <a:lstStyle>
            <a:lvl1pPr>
              <a:defRPr/>
            </a:lvl1pPr>
          </a:lstStyle>
          <a:p>
            <a:pPr lvl="0"/>
            <a:fld id="{C6A56922-3F99-4F23-8C50-858197C880F6}" type="slidenum">
              <a:t>‹#›</a:t>
            </a:fld>
            <a:endParaRPr lang="en-GB"/>
          </a:p>
        </p:txBody>
      </p:sp>
    </p:spTree>
    <p:extLst>
      <p:ext uri="{BB962C8B-B14F-4D97-AF65-F5344CB8AC3E}">
        <p14:creationId xmlns:p14="http://schemas.microsoft.com/office/powerpoint/2010/main" val="399747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C336-B339-4906-9EF4-0259512338C1}"/>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0D2E62C-3439-4174-A993-D5C395C152E8}"/>
              </a:ext>
            </a:extLst>
          </p:cNvPr>
          <p:cNvSpPr txBox="1">
            <a:spLocks noGrp="1"/>
          </p:cNvSpPr>
          <p:nvPr>
            <p:ph type="body" idx="1"/>
          </p:nvPr>
        </p:nvSpPr>
        <p:spPr>
          <a:xfrm>
            <a:off x="839784" y="1681160"/>
            <a:ext cx="5157782" cy="823910"/>
          </a:xfrm>
        </p:spPr>
        <p:txBody>
          <a:bodyPr anchor="b"/>
          <a:lstStyle>
            <a:lvl1pPr marL="0" indent="0">
              <a:buNone/>
              <a:defRPr sz="1800" b="1"/>
            </a:lvl1pPr>
          </a:lstStyle>
          <a:p>
            <a:pPr lvl="0"/>
            <a:r>
              <a:rPr lang="en-US"/>
              <a:t>Edit Master text styles</a:t>
            </a:r>
          </a:p>
        </p:txBody>
      </p:sp>
      <p:sp>
        <p:nvSpPr>
          <p:cNvPr id="4" name="Content Placeholder 3">
            <a:extLst>
              <a:ext uri="{FF2B5EF4-FFF2-40B4-BE49-F238E27FC236}">
                <a16:creationId xmlns:a16="http://schemas.microsoft.com/office/drawing/2014/main" id="{19F28A96-052B-4853-AB9A-EC75C504E51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8C7E1E-3049-4FB9-A685-E47E9AAFC3B4}"/>
              </a:ext>
            </a:extLst>
          </p:cNvPr>
          <p:cNvSpPr txBox="1">
            <a:spLocks noGrp="1"/>
          </p:cNvSpPr>
          <p:nvPr>
            <p:ph type="body" idx="3"/>
          </p:nvPr>
        </p:nvSpPr>
        <p:spPr>
          <a:xfrm>
            <a:off x="6172200" y="1681160"/>
            <a:ext cx="5183184" cy="823910"/>
          </a:xfrm>
        </p:spPr>
        <p:txBody>
          <a:bodyPr anchor="b"/>
          <a:lstStyle>
            <a:lvl1pPr marL="0" indent="0">
              <a:buNone/>
              <a:defRPr sz="1800" b="1"/>
            </a:lvl1pPr>
          </a:lstStyle>
          <a:p>
            <a:pPr lvl="0"/>
            <a:r>
              <a:rPr lang="en-US"/>
              <a:t>Edit Master text styles</a:t>
            </a:r>
          </a:p>
        </p:txBody>
      </p:sp>
      <p:sp>
        <p:nvSpPr>
          <p:cNvPr id="6" name="Content Placeholder 5">
            <a:extLst>
              <a:ext uri="{FF2B5EF4-FFF2-40B4-BE49-F238E27FC236}">
                <a16:creationId xmlns:a16="http://schemas.microsoft.com/office/drawing/2014/main" id="{310C5BE2-2015-4124-BCA1-ECF3341B2ED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13FE25-4386-4E40-ACE4-C39267042BB2}"/>
              </a:ext>
            </a:extLst>
          </p:cNvPr>
          <p:cNvSpPr txBox="1">
            <a:spLocks noGrp="1"/>
          </p:cNvSpPr>
          <p:nvPr>
            <p:ph type="dt" sz="half" idx="7"/>
          </p:nvPr>
        </p:nvSpPr>
        <p:spPr/>
        <p:txBody>
          <a:bodyPr/>
          <a:lstStyle>
            <a:lvl1pPr>
              <a:defRPr/>
            </a:lvl1pPr>
          </a:lstStyle>
          <a:p>
            <a:pPr lvl="0"/>
            <a:fld id="{5F628051-EB24-4443-AB54-A03ED3BD148A}" type="datetime1">
              <a:rPr lang="en-GB"/>
              <a:pPr lvl="0"/>
              <a:t>29/01/2021</a:t>
            </a:fld>
            <a:endParaRPr lang="en-GB"/>
          </a:p>
        </p:txBody>
      </p:sp>
      <p:sp>
        <p:nvSpPr>
          <p:cNvPr id="8" name="Footer Placeholder 7">
            <a:extLst>
              <a:ext uri="{FF2B5EF4-FFF2-40B4-BE49-F238E27FC236}">
                <a16:creationId xmlns:a16="http://schemas.microsoft.com/office/drawing/2014/main" id="{0D111D85-A6A7-4951-A6BC-9672F31FDD1B}"/>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E02AA35F-E399-4AA6-B3A7-6D203AB576EA}"/>
              </a:ext>
            </a:extLst>
          </p:cNvPr>
          <p:cNvSpPr txBox="1">
            <a:spLocks noGrp="1"/>
          </p:cNvSpPr>
          <p:nvPr>
            <p:ph type="sldNum" sz="quarter" idx="8"/>
          </p:nvPr>
        </p:nvSpPr>
        <p:spPr/>
        <p:txBody>
          <a:bodyPr/>
          <a:lstStyle>
            <a:lvl1pPr>
              <a:defRPr/>
            </a:lvl1pPr>
          </a:lstStyle>
          <a:p>
            <a:pPr lvl="0"/>
            <a:fld id="{A7FD9FB9-F905-4C50-9814-DF7C8F9DC371}" type="slidenum">
              <a:t>‹#›</a:t>
            </a:fld>
            <a:endParaRPr lang="en-GB"/>
          </a:p>
        </p:txBody>
      </p:sp>
    </p:spTree>
    <p:extLst>
      <p:ext uri="{BB962C8B-B14F-4D97-AF65-F5344CB8AC3E}">
        <p14:creationId xmlns:p14="http://schemas.microsoft.com/office/powerpoint/2010/main" val="2784175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E5C2-AD2D-4AF1-BF01-765AFD6B7F6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57EA50C8-5B8D-457E-AD69-1403F2D46AB6}"/>
              </a:ext>
            </a:extLst>
          </p:cNvPr>
          <p:cNvSpPr txBox="1">
            <a:spLocks noGrp="1"/>
          </p:cNvSpPr>
          <p:nvPr>
            <p:ph type="dt" sz="half" idx="7"/>
          </p:nvPr>
        </p:nvSpPr>
        <p:spPr/>
        <p:txBody>
          <a:bodyPr/>
          <a:lstStyle>
            <a:lvl1pPr>
              <a:defRPr/>
            </a:lvl1pPr>
          </a:lstStyle>
          <a:p>
            <a:pPr lvl="0"/>
            <a:fld id="{F816E952-9D4B-47C1-9E36-BCDEF56F18FA}" type="datetime1">
              <a:rPr lang="en-GB"/>
              <a:pPr lvl="0"/>
              <a:t>29/01/2021</a:t>
            </a:fld>
            <a:endParaRPr lang="en-GB"/>
          </a:p>
        </p:txBody>
      </p:sp>
      <p:sp>
        <p:nvSpPr>
          <p:cNvPr id="4" name="Footer Placeholder 3">
            <a:extLst>
              <a:ext uri="{FF2B5EF4-FFF2-40B4-BE49-F238E27FC236}">
                <a16:creationId xmlns:a16="http://schemas.microsoft.com/office/drawing/2014/main" id="{3E22F5A5-3A0C-43E6-8619-9053E2DE913F}"/>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F4655A01-8E28-4D9F-BFB8-4A6B058E0AA1}"/>
              </a:ext>
            </a:extLst>
          </p:cNvPr>
          <p:cNvSpPr txBox="1">
            <a:spLocks noGrp="1"/>
          </p:cNvSpPr>
          <p:nvPr>
            <p:ph type="sldNum" sz="quarter" idx="8"/>
          </p:nvPr>
        </p:nvSpPr>
        <p:spPr/>
        <p:txBody>
          <a:bodyPr/>
          <a:lstStyle>
            <a:lvl1pPr>
              <a:defRPr/>
            </a:lvl1pPr>
          </a:lstStyle>
          <a:p>
            <a:pPr lvl="0"/>
            <a:fld id="{F41739BD-072A-4410-95CA-3B6B6BE876BD}" type="slidenum">
              <a:t>‹#›</a:t>
            </a:fld>
            <a:endParaRPr lang="en-GB"/>
          </a:p>
        </p:txBody>
      </p:sp>
    </p:spTree>
    <p:extLst>
      <p:ext uri="{BB962C8B-B14F-4D97-AF65-F5344CB8AC3E}">
        <p14:creationId xmlns:p14="http://schemas.microsoft.com/office/powerpoint/2010/main" val="2421335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D1F17-29B9-4F5E-B9AD-DC8A45ED3134}"/>
              </a:ext>
            </a:extLst>
          </p:cNvPr>
          <p:cNvSpPr txBox="1">
            <a:spLocks noGrp="1"/>
          </p:cNvSpPr>
          <p:nvPr>
            <p:ph type="dt" sz="half" idx="7"/>
          </p:nvPr>
        </p:nvSpPr>
        <p:spPr/>
        <p:txBody>
          <a:bodyPr/>
          <a:lstStyle>
            <a:lvl1pPr>
              <a:defRPr/>
            </a:lvl1pPr>
          </a:lstStyle>
          <a:p>
            <a:pPr lvl="0"/>
            <a:fld id="{0D9CAF37-C2FF-4ACF-93C6-89AA9C6B4CE5}" type="datetime1">
              <a:rPr lang="en-GB"/>
              <a:pPr lvl="0"/>
              <a:t>29/01/2021</a:t>
            </a:fld>
            <a:endParaRPr lang="en-GB"/>
          </a:p>
        </p:txBody>
      </p:sp>
      <p:sp>
        <p:nvSpPr>
          <p:cNvPr id="3" name="Footer Placeholder 2">
            <a:extLst>
              <a:ext uri="{FF2B5EF4-FFF2-40B4-BE49-F238E27FC236}">
                <a16:creationId xmlns:a16="http://schemas.microsoft.com/office/drawing/2014/main" id="{F86DCE48-1FE1-4079-BB71-DF595E4D7B61}"/>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7292F017-292C-4D8C-AA5F-F6E05C21E93A}"/>
              </a:ext>
            </a:extLst>
          </p:cNvPr>
          <p:cNvSpPr txBox="1">
            <a:spLocks noGrp="1"/>
          </p:cNvSpPr>
          <p:nvPr>
            <p:ph type="sldNum" sz="quarter" idx="8"/>
          </p:nvPr>
        </p:nvSpPr>
        <p:spPr/>
        <p:txBody>
          <a:bodyPr/>
          <a:lstStyle>
            <a:lvl1pPr>
              <a:defRPr/>
            </a:lvl1pPr>
          </a:lstStyle>
          <a:p>
            <a:pPr lvl="0"/>
            <a:fld id="{D01891D0-9D5C-48FB-ADF0-FB9471735FFE}" type="slidenum">
              <a:t>‹#›</a:t>
            </a:fld>
            <a:endParaRPr lang="en-GB"/>
          </a:p>
        </p:txBody>
      </p:sp>
    </p:spTree>
    <p:extLst>
      <p:ext uri="{BB962C8B-B14F-4D97-AF65-F5344CB8AC3E}">
        <p14:creationId xmlns:p14="http://schemas.microsoft.com/office/powerpoint/2010/main" val="141374636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64BB-B96F-4238-B616-576A3A743554}"/>
              </a:ext>
            </a:extLst>
          </p:cNvPr>
          <p:cNvSpPr txBox="1">
            <a:spLocks noGrp="1"/>
          </p:cNvSpPr>
          <p:nvPr>
            <p:ph type="title"/>
          </p:nvPr>
        </p:nvSpPr>
        <p:spPr>
          <a:xfrm>
            <a:off x="839784" y="457200"/>
            <a:ext cx="3932240" cy="1600200"/>
          </a:xfrm>
        </p:spPr>
        <p:txBody>
          <a:bodyPr anchor="b"/>
          <a:lstStyle>
            <a:lvl1pPr>
              <a:defRPr sz="24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661162D-AC9D-4227-9FCD-3AD4ED077505}"/>
              </a:ext>
            </a:extLst>
          </p:cNvPr>
          <p:cNvSpPr txBox="1">
            <a:spLocks noGrp="1"/>
          </p:cNvSpPr>
          <p:nvPr>
            <p:ph idx="1"/>
          </p:nvPr>
        </p:nvSpPr>
        <p:spPr>
          <a:xfrm>
            <a:off x="5183184" y="987423"/>
            <a:ext cx="6172200" cy="4873623"/>
          </a:xfrm>
        </p:spPr>
        <p:txBody>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AE8CA8-4529-4A4F-B790-63A1DE464364}"/>
              </a:ext>
            </a:extLst>
          </p:cNvPr>
          <p:cNvSpPr txBox="1">
            <a:spLocks noGrp="1"/>
          </p:cNvSpPr>
          <p:nvPr>
            <p:ph type="body" idx="2"/>
          </p:nvPr>
        </p:nvSpPr>
        <p:spPr>
          <a:xfrm>
            <a:off x="839784" y="2057400"/>
            <a:ext cx="3932240" cy="3811584"/>
          </a:xfrm>
        </p:spPr>
        <p:txBody>
          <a:bodyPr/>
          <a:lstStyle>
            <a:lvl1pPr marL="0" indent="0">
              <a:buNone/>
              <a:defRPr sz="1200"/>
            </a:lvl1pPr>
          </a:lstStyle>
          <a:p>
            <a:pPr lvl="0"/>
            <a:r>
              <a:rPr lang="en-US"/>
              <a:t>Edit Master text styles</a:t>
            </a:r>
          </a:p>
        </p:txBody>
      </p:sp>
      <p:sp>
        <p:nvSpPr>
          <p:cNvPr id="5" name="Date Placeholder 4">
            <a:extLst>
              <a:ext uri="{FF2B5EF4-FFF2-40B4-BE49-F238E27FC236}">
                <a16:creationId xmlns:a16="http://schemas.microsoft.com/office/drawing/2014/main" id="{81CFF845-4085-4B84-B27B-95CA5AA8B305}"/>
              </a:ext>
            </a:extLst>
          </p:cNvPr>
          <p:cNvSpPr txBox="1">
            <a:spLocks noGrp="1"/>
          </p:cNvSpPr>
          <p:nvPr>
            <p:ph type="dt" sz="half" idx="7"/>
          </p:nvPr>
        </p:nvSpPr>
        <p:spPr/>
        <p:txBody>
          <a:bodyPr/>
          <a:lstStyle>
            <a:lvl1pPr>
              <a:defRPr/>
            </a:lvl1pPr>
          </a:lstStyle>
          <a:p>
            <a:pPr lvl="0"/>
            <a:fld id="{390995BF-A11C-4EC7-978D-FA1D8DD2ECAE}" type="datetime1">
              <a:rPr lang="en-GB"/>
              <a:pPr lvl="0"/>
              <a:t>29/01/2021</a:t>
            </a:fld>
            <a:endParaRPr lang="en-GB"/>
          </a:p>
        </p:txBody>
      </p:sp>
      <p:sp>
        <p:nvSpPr>
          <p:cNvPr id="6" name="Footer Placeholder 5">
            <a:extLst>
              <a:ext uri="{FF2B5EF4-FFF2-40B4-BE49-F238E27FC236}">
                <a16:creationId xmlns:a16="http://schemas.microsoft.com/office/drawing/2014/main" id="{98B6BDE6-CE69-42CC-8FBE-0729425FBB8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302D4A0-F12E-4255-A6B5-CD5023DD4C35}"/>
              </a:ext>
            </a:extLst>
          </p:cNvPr>
          <p:cNvSpPr txBox="1">
            <a:spLocks noGrp="1"/>
          </p:cNvSpPr>
          <p:nvPr>
            <p:ph type="sldNum" sz="quarter" idx="8"/>
          </p:nvPr>
        </p:nvSpPr>
        <p:spPr/>
        <p:txBody>
          <a:bodyPr/>
          <a:lstStyle>
            <a:lvl1pPr>
              <a:defRPr/>
            </a:lvl1pPr>
          </a:lstStyle>
          <a:p>
            <a:pPr lvl="0"/>
            <a:fld id="{7D8536E5-249C-48D2-A0DC-957553318F22}" type="slidenum">
              <a:t>‹#›</a:t>
            </a:fld>
            <a:endParaRPr lang="en-GB"/>
          </a:p>
        </p:txBody>
      </p:sp>
    </p:spTree>
    <p:extLst>
      <p:ext uri="{BB962C8B-B14F-4D97-AF65-F5344CB8AC3E}">
        <p14:creationId xmlns:p14="http://schemas.microsoft.com/office/powerpoint/2010/main" val="321867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3EB6-3DCF-4E29-9B72-0CD8CBD6F819}"/>
              </a:ext>
            </a:extLst>
          </p:cNvPr>
          <p:cNvSpPr txBox="1">
            <a:spLocks noGrp="1"/>
          </p:cNvSpPr>
          <p:nvPr>
            <p:ph type="title"/>
          </p:nvPr>
        </p:nvSpPr>
        <p:spPr/>
        <p:txBody>
          <a:bodyPr/>
          <a:lstStyle>
            <a:lvl1pPr>
              <a:defRPr/>
            </a:lvl1pPr>
          </a:lstStyle>
          <a:p>
            <a:pPr lvl="0"/>
            <a:r>
              <a:rPr lang="en-US"/>
              <a:t>Click to edit Master title style</a:t>
            </a:r>
            <a:endParaRPr lang="en-001"/>
          </a:p>
        </p:txBody>
      </p:sp>
      <p:sp>
        <p:nvSpPr>
          <p:cNvPr id="3" name="Content Placeholder 2">
            <a:extLst>
              <a:ext uri="{FF2B5EF4-FFF2-40B4-BE49-F238E27FC236}">
                <a16:creationId xmlns:a16="http://schemas.microsoft.com/office/drawing/2014/main" id="{4D3BC286-63EF-4653-A511-7EFA2A414AF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BF0BE824-76B0-4341-AB2B-8A87EA7A4D9F}"/>
              </a:ext>
            </a:extLst>
          </p:cNvPr>
          <p:cNvSpPr txBox="1">
            <a:spLocks noGrp="1"/>
          </p:cNvSpPr>
          <p:nvPr>
            <p:ph type="dt" sz="half" idx="7"/>
          </p:nvPr>
        </p:nvSpPr>
        <p:spPr/>
        <p:txBody>
          <a:bodyPr/>
          <a:lstStyle>
            <a:lvl1pPr>
              <a:defRPr/>
            </a:lvl1pPr>
          </a:lstStyle>
          <a:p>
            <a:pPr lvl="0"/>
            <a:fld id="{F686D07B-146B-4EB8-AE12-AB9D0D462089}" type="datetime1">
              <a:rPr lang="en-001"/>
              <a:pPr lvl="0"/>
              <a:t>29/01/2021</a:t>
            </a:fld>
            <a:endParaRPr lang="en-001"/>
          </a:p>
        </p:txBody>
      </p:sp>
      <p:sp>
        <p:nvSpPr>
          <p:cNvPr id="5" name="Footer Placeholder 4">
            <a:extLst>
              <a:ext uri="{FF2B5EF4-FFF2-40B4-BE49-F238E27FC236}">
                <a16:creationId xmlns:a16="http://schemas.microsoft.com/office/drawing/2014/main" id="{25FBC4AF-8C8A-4596-A93A-3E59E3D95F89}"/>
              </a:ext>
            </a:extLst>
          </p:cNvPr>
          <p:cNvSpPr txBox="1">
            <a:spLocks noGrp="1"/>
          </p:cNvSpPr>
          <p:nvPr>
            <p:ph type="ftr" sz="quarter" idx="9"/>
          </p:nvPr>
        </p:nvSpPr>
        <p:spPr/>
        <p:txBody>
          <a:bodyPr/>
          <a:lstStyle>
            <a:lvl1pPr>
              <a:defRPr/>
            </a:lvl1pPr>
          </a:lstStyle>
          <a:p>
            <a:pPr lvl="0"/>
            <a:endParaRPr lang="en-001"/>
          </a:p>
        </p:txBody>
      </p:sp>
      <p:sp>
        <p:nvSpPr>
          <p:cNvPr id="6" name="Slide Number Placeholder 5">
            <a:extLst>
              <a:ext uri="{FF2B5EF4-FFF2-40B4-BE49-F238E27FC236}">
                <a16:creationId xmlns:a16="http://schemas.microsoft.com/office/drawing/2014/main" id="{B8085738-4E94-4E02-A35E-6D1AB5DE6DC8}"/>
              </a:ext>
            </a:extLst>
          </p:cNvPr>
          <p:cNvSpPr txBox="1">
            <a:spLocks noGrp="1"/>
          </p:cNvSpPr>
          <p:nvPr>
            <p:ph type="sldNum" sz="quarter" idx="8"/>
          </p:nvPr>
        </p:nvSpPr>
        <p:spPr/>
        <p:txBody>
          <a:bodyPr/>
          <a:lstStyle>
            <a:lvl1pPr>
              <a:defRPr/>
            </a:lvl1pPr>
          </a:lstStyle>
          <a:p>
            <a:pPr lvl="0"/>
            <a:fld id="{CC714BFE-7E81-4148-B96F-0A397773CA1C}" type="slidenum">
              <a:t>‹#›</a:t>
            </a:fld>
            <a:endParaRPr lang="en-001"/>
          </a:p>
        </p:txBody>
      </p:sp>
    </p:spTree>
    <p:extLst>
      <p:ext uri="{BB962C8B-B14F-4D97-AF65-F5344CB8AC3E}">
        <p14:creationId xmlns:p14="http://schemas.microsoft.com/office/powerpoint/2010/main" val="184405192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168A-82C3-4429-9AD5-673886AC0FBE}"/>
              </a:ext>
            </a:extLst>
          </p:cNvPr>
          <p:cNvSpPr txBox="1">
            <a:spLocks noGrp="1"/>
          </p:cNvSpPr>
          <p:nvPr>
            <p:ph type="title"/>
          </p:nvPr>
        </p:nvSpPr>
        <p:spPr>
          <a:xfrm>
            <a:off x="839784" y="457200"/>
            <a:ext cx="3932240" cy="1600200"/>
          </a:xfrm>
        </p:spPr>
        <p:txBody>
          <a:bodyPr anchor="b"/>
          <a:lstStyle>
            <a:lvl1pPr>
              <a:defRPr sz="24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7538695D-818F-440E-A420-A2CFB90EBD16}"/>
              </a:ext>
            </a:extLst>
          </p:cNvPr>
          <p:cNvSpPr txBox="1">
            <a:spLocks noGrp="1"/>
          </p:cNvSpPr>
          <p:nvPr>
            <p:ph type="pic" idx="1"/>
          </p:nvPr>
        </p:nvSpPr>
        <p:spPr>
          <a:xfrm>
            <a:off x="5183184" y="987423"/>
            <a:ext cx="6172200" cy="4873623"/>
          </a:xfrm>
        </p:spPr>
        <p:txBody>
          <a:bodyPr/>
          <a:lstStyle>
            <a:lvl1pPr marL="0" indent="0">
              <a:buNone/>
              <a:defRPr sz="2400"/>
            </a:lvl1pPr>
          </a:lstStyle>
          <a:p>
            <a:pPr lvl="0"/>
            <a:r>
              <a:rPr lang="en-US"/>
              <a:t>Click icon to add picture</a:t>
            </a:r>
            <a:endParaRPr lang="en-GB"/>
          </a:p>
        </p:txBody>
      </p:sp>
      <p:sp>
        <p:nvSpPr>
          <p:cNvPr id="4" name="Text Placeholder 3">
            <a:extLst>
              <a:ext uri="{FF2B5EF4-FFF2-40B4-BE49-F238E27FC236}">
                <a16:creationId xmlns:a16="http://schemas.microsoft.com/office/drawing/2014/main" id="{892AA1F3-2A85-4D53-8393-4FB7A4ACFA61}"/>
              </a:ext>
            </a:extLst>
          </p:cNvPr>
          <p:cNvSpPr txBox="1">
            <a:spLocks noGrp="1"/>
          </p:cNvSpPr>
          <p:nvPr>
            <p:ph type="body" idx="2"/>
          </p:nvPr>
        </p:nvSpPr>
        <p:spPr>
          <a:xfrm>
            <a:off x="839784" y="2057400"/>
            <a:ext cx="3932240" cy="3811584"/>
          </a:xfrm>
        </p:spPr>
        <p:txBody>
          <a:bodyPr/>
          <a:lstStyle>
            <a:lvl1pPr marL="0" indent="0">
              <a:buNone/>
              <a:defRPr sz="1200"/>
            </a:lvl1pPr>
          </a:lstStyle>
          <a:p>
            <a:pPr lvl="0"/>
            <a:r>
              <a:rPr lang="en-US"/>
              <a:t>Edit Master text styles</a:t>
            </a:r>
          </a:p>
        </p:txBody>
      </p:sp>
      <p:sp>
        <p:nvSpPr>
          <p:cNvPr id="5" name="Date Placeholder 4">
            <a:extLst>
              <a:ext uri="{FF2B5EF4-FFF2-40B4-BE49-F238E27FC236}">
                <a16:creationId xmlns:a16="http://schemas.microsoft.com/office/drawing/2014/main" id="{6752C012-C7D9-4D9B-B955-E5101C464BEF}"/>
              </a:ext>
            </a:extLst>
          </p:cNvPr>
          <p:cNvSpPr txBox="1">
            <a:spLocks noGrp="1"/>
          </p:cNvSpPr>
          <p:nvPr>
            <p:ph type="dt" sz="half" idx="7"/>
          </p:nvPr>
        </p:nvSpPr>
        <p:spPr/>
        <p:txBody>
          <a:bodyPr/>
          <a:lstStyle>
            <a:lvl1pPr>
              <a:defRPr/>
            </a:lvl1pPr>
          </a:lstStyle>
          <a:p>
            <a:pPr lvl="0"/>
            <a:fld id="{E6826247-921B-4A31-80B1-A643843722D1}" type="datetime1">
              <a:rPr lang="en-GB"/>
              <a:pPr lvl="0"/>
              <a:t>29/01/2021</a:t>
            </a:fld>
            <a:endParaRPr lang="en-GB"/>
          </a:p>
        </p:txBody>
      </p:sp>
      <p:sp>
        <p:nvSpPr>
          <p:cNvPr id="6" name="Footer Placeholder 5">
            <a:extLst>
              <a:ext uri="{FF2B5EF4-FFF2-40B4-BE49-F238E27FC236}">
                <a16:creationId xmlns:a16="http://schemas.microsoft.com/office/drawing/2014/main" id="{0F01E74F-B9F6-475B-9C5B-31E465C1B23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1AC2921-BC11-4A1F-B830-46BB852B1712}"/>
              </a:ext>
            </a:extLst>
          </p:cNvPr>
          <p:cNvSpPr txBox="1">
            <a:spLocks noGrp="1"/>
          </p:cNvSpPr>
          <p:nvPr>
            <p:ph type="sldNum" sz="quarter" idx="8"/>
          </p:nvPr>
        </p:nvSpPr>
        <p:spPr/>
        <p:txBody>
          <a:bodyPr/>
          <a:lstStyle>
            <a:lvl1pPr>
              <a:defRPr/>
            </a:lvl1pPr>
          </a:lstStyle>
          <a:p>
            <a:pPr lvl="0"/>
            <a:fld id="{666EA5C4-546B-473B-83EB-58541D86E5F5}" type="slidenum">
              <a:t>‹#›</a:t>
            </a:fld>
            <a:endParaRPr lang="en-GB"/>
          </a:p>
        </p:txBody>
      </p:sp>
    </p:spTree>
    <p:extLst>
      <p:ext uri="{BB962C8B-B14F-4D97-AF65-F5344CB8AC3E}">
        <p14:creationId xmlns:p14="http://schemas.microsoft.com/office/powerpoint/2010/main" val="98187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AE14-4405-4392-AA9D-D433CDF6030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911F78D-DAF1-4D57-8E7D-AD5861B90DB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ED6CC-6F28-44E4-85B1-2BEEA23727C7}"/>
              </a:ext>
            </a:extLst>
          </p:cNvPr>
          <p:cNvSpPr txBox="1">
            <a:spLocks noGrp="1"/>
          </p:cNvSpPr>
          <p:nvPr>
            <p:ph type="dt" sz="half" idx="7"/>
          </p:nvPr>
        </p:nvSpPr>
        <p:spPr/>
        <p:txBody>
          <a:bodyPr/>
          <a:lstStyle>
            <a:lvl1pPr>
              <a:defRPr/>
            </a:lvl1pPr>
          </a:lstStyle>
          <a:p>
            <a:pPr lvl="0"/>
            <a:fld id="{D33A549C-BC5C-42AA-A238-E41A92A87DCF}" type="datetime1">
              <a:rPr lang="en-GB"/>
              <a:pPr lvl="0"/>
              <a:t>29/01/2021</a:t>
            </a:fld>
            <a:endParaRPr lang="en-GB"/>
          </a:p>
        </p:txBody>
      </p:sp>
      <p:sp>
        <p:nvSpPr>
          <p:cNvPr id="5" name="Footer Placeholder 4">
            <a:extLst>
              <a:ext uri="{FF2B5EF4-FFF2-40B4-BE49-F238E27FC236}">
                <a16:creationId xmlns:a16="http://schemas.microsoft.com/office/drawing/2014/main" id="{C520DFD2-8785-4FC7-BACE-29D568F0D54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5CDEC08-3455-4DC8-9061-1EF2696182DA}"/>
              </a:ext>
            </a:extLst>
          </p:cNvPr>
          <p:cNvSpPr txBox="1">
            <a:spLocks noGrp="1"/>
          </p:cNvSpPr>
          <p:nvPr>
            <p:ph type="sldNum" sz="quarter" idx="8"/>
          </p:nvPr>
        </p:nvSpPr>
        <p:spPr/>
        <p:txBody>
          <a:bodyPr/>
          <a:lstStyle>
            <a:lvl1pPr>
              <a:defRPr/>
            </a:lvl1pPr>
          </a:lstStyle>
          <a:p>
            <a:pPr lvl="0"/>
            <a:fld id="{8A5E2701-7106-4C7C-836F-E62CA211CF1A}" type="slidenum">
              <a:t>‹#›</a:t>
            </a:fld>
            <a:endParaRPr lang="en-GB"/>
          </a:p>
        </p:txBody>
      </p:sp>
    </p:spTree>
    <p:extLst>
      <p:ext uri="{BB962C8B-B14F-4D97-AF65-F5344CB8AC3E}">
        <p14:creationId xmlns:p14="http://schemas.microsoft.com/office/powerpoint/2010/main" val="4262211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8B8B7-AD9E-4E87-A5F6-A45C8A9201C1}"/>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CB0D992-F51D-471B-AD88-3B0C189FB00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F17879-9283-4A89-809A-24AFA6755100}"/>
              </a:ext>
            </a:extLst>
          </p:cNvPr>
          <p:cNvSpPr txBox="1">
            <a:spLocks noGrp="1"/>
          </p:cNvSpPr>
          <p:nvPr>
            <p:ph type="dt" sz="half" idx="7"/>
          </p:nvPr>
        </p:nvSpPr>
        <p:spPr/>
        <p:txBody>
          <a:bodyPr/>
          <a:lstStyle>
            <a:lvl1pPr>
              <a:defRPr/>
            </a:lvl1pPr>
          </a:lstStyle>
          <a:p>
            <a:pPr lvl="0"/>
            <a:fld id="{045CD6A1-8E65-44FE-BEE4-D9E212034FBD}" type="datetime1">
              <a:rPr lang="en-GB"/>
              <a:pPr lvl="0"/>
              <a:t>29/01/2021</a:t>
            </a:fld>
            <a:endParaRPr lang="en-GB"/>
          </a:p>
        </p:txBody>
      </p:sp>
      <p:sp>
        <p:nvSpPr>
          <p:cNvPr id="5" name="Footer Placeholder 4">
            <a:extLst>
              <a:ext uri="{FF2B5EF4-FFF2-40B4-BE49-F238E27FC236}">
                <a16:creationId xmlns:a16="http://schemas.microsoft.com/office/drawing/2014/main" id="{B25CD73F-4D91-4D34-9923-699A2730514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6320A76-512D-4D34-9AC4-7150107D470C}"/>
              </a:ext>
            </a:extLst>
          </p:cNvPr>
          <p:cNvSpPr txBox="1">
            <a:spLocks noGrp="1"/>
          </p:cNvSpPr>
          <p:nvPr>
            <p:ph type="sldNum" sz="quarter" idx="8"/>
          </p:nvPr>
        </p:nvSpPr>
        <p:spPr/>
        <p:txBody>
          <a:bodyPr/>
          <a:lstStyle>
            <a:lvl1pPr>
              <a:defRPr/>
            </a:lvl1pPr>
          </a:lstStyle>
          <a:p>
            <a:pPr lvl="0"/>
            <a:fld id="{053F806D-D902-4CBE-B05E-403C9AE30CCC}" type="slidenum">
              <a:t>‹#›</a:t>
            </a:fld>
            <a:endParaRPr lang="en-GB"/>
          </a:p>
        </p:txBody>
      </p:sp>
    </p:spTree>
    <p:extLst>
      <p:ext uri="{BB962C8B-B14F-4D97-AF65-F5344CB8AC3E}">
        <p14:creationId xmlns:p14="http://schemas.microsoft.com/office/powerpoint/2010/main" val="3567371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6A9B95B0-BD74-40E5-8CC6-6BAAD185286D}"/>
              </a:ext>
            </a:extLst>
          </p:cNvPr>
          <p:cNvSpPr txBox="1">
            <a:spLocks noGrp="1"/>
          </p:cNvSpPr>
          <p:nvPr>
            <p:ph type="ctrTitle"/>
          </p:nvPr>
        </p:nvSpPr>
        <p:spPr>
          <a:xfrm>
            <a:off x="914400" y="3911602"/>
            <a:ext cx="10134596" cy="1231897"/>
          </a:xfrm>
          <a:prstGeom prst="rect">
            <a:avLst/>
          </a:prstGeom>
          <a:noFill/>
          <a:ln>
            <a:noFill/>
          </a:ln>
        </p:spPr>
        <p:txBody>
          <a:bodyPr vert="horz" wrap="square" lIns="86365" tIns="42428" rIns="86365" bIns="42428" anchor="ctr" anchorCtr="0" compatLnSpc="1">
            <a:noAutofit/>
          </a:bodyPr>
          <a:lstStyle>
            <a:lvl1pPr marL="0" marR="0" lvl="0" indent="0" algn="r" defTabSz="871542" fontAlgn="auto" hangingPunct="0">
              <a:spcBef>
                <a:spcPts val="0"/>
              </a:spcBef>
              <a:spcAft>
                <a:spcPts val="0"/>
              </a:spcAft>
              <a:tabLst/>
              <a:defRPr lang="en-GB" sz="3700" b="0" i="0" u="none" strike="noStrike" cap="none" spc="0" baseline="0">
                <a:solidFill>
                  <a:srgbClr val="FFCC00"/>
                </a:solidFill>
                <a:uFillTx/>
                <a:latin typeface="GillSans"/>
              </a:defRPr>
            </a:lvl1pPr>
          </a:lstStyle>
          <a:p>
            <a:pPr lvl="0"/>
            <a:r>
              <a:rPr lang="en-GB"/>
              <a:t>Click to edit Master title style</a:t>
            </a:r>
          </a:p>
        </p:txBody>
      </p:sp>
      <p:sp>
        <p:nvSpPr>
          <p:cNvPr id="3" name="Rectangle 19">
            <a:extLst>
              <a:ext uri="{FF2B5EF4-FFF2-40B4-BE49-F238E27FC236}">
                <a16:creationId xmlns:a16="http://schemas.microsoft.com/office/drawing/2014/main" id="{65887AEE-4CDB-4282-8908-DA49CBCCB0D1}"/>
              </a:ext>
            </a:extLst>
          </p:cNvPr>
          <p:cNvSpPr txBox="1">
            <a:spLocks noGrp="1"/>
          </p:cNvSpPr>
          <p:nvPr>
            <p:ph type="subTitle" idx="1"/>
          </p:nvPr>
        </p:nvSpPr>
        <p:spPr>
          <a:xfrm>
            <a:off x="3369728" y="4889497"/>
            <a:ext cx="7670801" cy="1562096"/>
          </a:xfrm>
          <a:prstGeom prst="rect">
            <a:avLst/>
          </a:prstGeom>
          <a:noFill/>
          <a:ln>
            <a:noFill/>
          </a:ln>
        </p:spPr>
        <p:txBody>
          <a:bodyPr vert="horz" wrap="square" lIns="86365" tIns="42428" rIns="86365" bIns="42428" anchor="t" anchorCtr="0" compatLnSpc="1">
            <a:noAutofit/>
          </a:bodyPr>
          <a:lstStyle>
            <a:lvl1pPr marL="0" marR="0" lvl="0" indent="0" algn="r" defTabSz="871542" fontAlgn="auto" hangingPunct="0">
              <a:spcBef>
                <a:spcPts val="1700"/>
              </a:spcBef>
              <a:spcAft>
                <a:spcPts val="0"/>
              </a:spcAft>
              <a:buNone/>
              <a:tabLst/>
              <a:defRPr lang="en-GB" b="0" i="0" u="none" strike="noStrike" cap="none" spc="0" baseline="0">
                <a:solidFill>
                  <a:srgbClr val="FFFFFF"/>
                </a:solidFill>
                <a:uFillTx/>
                <a:latin typeface="GillSans"/>
              </a:defRPr>
            </a:lvl1pPr>
          </a:lstStyle>
          <a:p>
            <a:pPr lvl="0"/>
            <a:r>
              <a:rPr lang="en-GB"/>
              <a:t>Click to edit Master subtitle style</a:t>
            </a:r>
          </a:p>
        </p:txBody>
      </p:sp>
    </p:spTree>
    <p:extLst>
      <p:ext uri="{BB962C8B-B14F-4D97-AF65-F5344CB8AC3E}">
        <p14:creationId xmlns:p14="http://schemas.microsoft.com/office/powerpoint/2010/main" val="388036378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21AD-AD54-41FC-8EC9-DC95241ED31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Autofit/>
          </a:bodyPr>
          <a:lstStyle>
            <a:lvl1pPr marL="0" marR="0" lvl="0" indent="0" defTabSz="871542" fontAlgn="auto" hangingPunct="0">
              <a:spcBef>
                <a:spcPts val="0"/>
              </a:spcBef>
              <a:spcAft>
                <a:spcPts val="0"/>
              </a:spcAft>
              <a:tabLst/>
              <a:defRPr lang="en-US" sz="3200" b="0" i="0" u="none" strike="noStrike" cap="none" spc="0" baseline="0">
                <a:solidFill>
                  <a:srgbClr val="FFCC00"/>
                </a:solidFill>
                <a:uFillTx/>
                <a:latin typeface="GillSans"/>
              </a:defRPr>
            </a:lvl1pPr>
          </a:lstStyle>
          <a:p>
            <a:pPr lvl="0"/>
            <a:r>
              <a:rPr lang="en-US"/>
              <a:t>Click to edit Master title style</a:t>
            </a:r>
            <a:endParaRPr lang="en-001"/>
          </a:p>
        </p:txBody>
      </p:sp>
      <p:sp>
        <p:nvSpPr>
          <p:cNvPr id="3" name="Content Placeholder 2">
            <a:extLst>
              <a:ext uri="{FF2B5EF4-FFF2-40B4-BE49-F238E27FC236}">
                <a16:creationId xmlns:a16="http://schemas.microsoft.com/office/drawing/2014/main" id="{602FD475-A249-4CDF-B1E0-3B91B92311BC}"/>
              </a:ext>
            </a:extLst>
          </p:cNvPr>
          <p:cNvSpPr txBox="1">
            <a:spLocks noGrp="1"/>
          </p:cNvSpPr>
          <p:nvPr>
            <p:ph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lvl1pPr marL="327026" marR="0" lvl="0" indent="-327026" defTabSz="871542" fontAlgn="auto" hangingPunct="0">
              <a:spcBef>
                <a:spcPts val="1700"/>
              </a:spcBef>
              <a:spcAft>
                <a:spcPts val="0"/>
              </a:spcAft>
              <a:buNone/>
              <a:tabLst/>
              <a:defRPr lang="en-US" b="0" i="0" u="none" strike="noStrike" cap="none" spc="0" baseline="0">
                <a:solidFill>
                  <a:srgbClr val="FFFFFF"/>
                </a:solidFill>
                <a:uFillTx/>
                <a:latin typeface="GillSans"/>
              </a:defRPr>
            </a:lvl1pPr>
            <a:lvl2pPr marL="708029" marR="0" lvl="1" indent="-271467" defTabSz="871542" fontAlgn="auto" hangingPunct="0">
              <a:spcBef>
                <a:spcPts val="1000"/>
              </a:spcBef>
              <a:spcAft>
                <a:spcPts val="0"/>
              </a:spcAft>
              <a:buSzPct val="100000"/>
              <a:buChar char="–"/>
              <a:tabLst/>
              <a:defRPr lang="en-US" b="0" i="0" u="none" strike="noStrike" cap="none" spc="0" baseline="0">
                <a:solidFill>
                  <a:srgbClr val="FFFFFF"/>
                </a:solidFill>
                <a:uFillTx/>
                <a:latin typeface="GillSans"/>
              </a:defRPr>
            </a:lvl2pPr>
            <a:lvl3pPr marL="1092195" marR="0" lvl="2" indent="-220663" defTabSz="871542" fontAlgn="auto" hangingPunct="0">
              <a:spcAft>
                <a:spcPts val="0"/>
              </a:spcAft>
              <a:buNone/>
              <a:tabLst/>
              <a:defRPr lang="en-US" b="0" i="0" u="none" strike="noStrike" cap="none" spc="0" baseline="0">
                <a:solidFill>
                  <a:srgbClr val="FFFFFF"/>
                </a:solidFill>
                <a:uFillTx/>
                <a:latin typeface="GillSans"/>
              </a:defRPr>
            </a:lvl3pPr>
            <a:lvl4pPr marL="1527176" marR="0" lvl="3" indent="-217490" defTabSz="871542" fontAlgn="auto" hangingPunct="0">
              <a:spcAft>
                <a:spcPts val="0"/>
              </a:spcAft>
              <a:buNone/>
              <a:tabLst/>
              <a:defRPr lang="en-US" sz="1900" b="0" i="0" u="none" strike="noStrike" cap="none" spc="0" baseline="0">
                <a:solidFill>
                  <a:srgbClr val="FFFFFF"/>
                </a:solidFill>
                <a:uFillTx/>
                <a:latin typeface="GillSans"/>
              </a:defRPr>
            </a:lvl4pPr>
            <a:lvl5pPr marL="1963738" marR="0" lvl="4" indent="-217490" defTabSz="871542" fontAlgn="auto" hangingPunct="0">
              <a:spcAft>
                <a:spcPts val="0"/>
              </a:spcAft>
              <a:buNone/>
              <a:tabLst/>
              <a:defRPr lang="en-US" sz="1900" b="0" i="0" u="none" strike="noStrike" cap="none" spc="0" baseline="0">
                <a:solidFill>
                  <a:srgbClr val="FFFFFF"/>
                </a:solidFill>
                <a:uFillTx/>
                <a:latin typeface="Gill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Tree>
    <p:extLst>
      <p:ext uri="{BB962C8B-B14F-4D97-AF65-F5344CB8AC3E}">
        <p14:creationId xmlns:p14="http://schemas.microsoft.com/office/powerpoint/2010/main" val="4093991142"/>
      </p:ext>
    </p:extLst>
  </p:cSld>
  <p:clrMapOvr>
    <a:masterClrMapping/>
  </p:clrMapOvr>
  <p:transition spd="med">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DEC8-ED81-482C-8B58-94864824EA08}"/>
              </a:ext>
            </a:extLst>
          </p:cNvPr>
          <p:cNvSpPr txBox="1">
            <a:spLocks noGrp="1"/>
          </p:cNvSpPr>
          <p:nvPr>
            <p:ph type="title"/>
          </p:nvPr>
        </p:nvSpPr>
        <p:spPr>
          <a:xfrm>
            <a:off x="831847" y="1709735"/>
            <a:ext cx="10515600" cy="2852735"/>
          </a:xfrm>
          <a:prstGeom prst="rect">
            <a:avLst/>
          </a:prstGeom>
          <a:noFill/>
          <a:ln>
            <a:noFill/>
          </a:ln>
        </p:spPr>
        <p:txBody>
          <a:bodyPr vert="horz" wrap="square" lIns="91440" tIns="45720" rIns="91440" bIns="45720" anchor="b" anchorCtr="0" compatLnSpc="1">
            <a:noAutofit/>
          </a:bodyPr>
          <a:lstStyle>
            <a:lvl1pPr marL="0" marR="0" lvl="0" indent="0" defTabSz="871542" fontAlgn="auto" hangingPunct="0">
              <a:spcBef>
                <a:spcPts val="0"/>
              </a:spcBef>
              <a:spcAft>
                <a:spcPts val="0"/>
              </a:spcAft>
              <a:tabLst/>
              <a:defRPr lang="en-US" sz="6000" b="0" i="0" u="none" strike="noStrike" cap="none" spc="0" baseline="0">
                <a:solidFill>
                  <a:srgbClr val="FFCC00"/>
                </a:solidFill>
                <a:uFillTx/>
                <a:latin typeface="GillSans"/>
              </a:defRPr>
            </a:lvl1pPr>
          </a:lstStyle>
          <a:p>
            <a:pPr lvl="0"/>
            <a:r>
              <a:rPr lang="en-US"/>
              <a:t>Click to edit Master title style</a:t>
            </a:r>
            <a:endParaRPr lang="en-001"/>
          </a:p>
        </p:txBody>
      </p:sp>
      <p:sp>
        <p:nvSpPr>
          <p:cNvPr id="3" name="Text Placeholder 2">
            <a:extLst>
              <a:ext uri="{FF2B5EF4-FFF2-40B4-BE49-F238E27FC236}">
                <a16:creationId xmlns:a16="http://schemas.microsoft.com/office/drawing/2014/main" id="{4F0CEFE9-BACD-416C-B66D-C0EE90C83AD5}"/>
              </a:ext>
            </a:extLst>
          </p:cNvPr>
          <p:cNvSpPr txBox="1">
            <a:spLocks noGrp="1"/>
          </p:cNvSpPr>
          <p:nvPr>
            <p:ph type="body" idx="1"/>
          </p:nvPr>
        </p:nvSpPr>
        <p:spPr>
          <a:xfrm>
            <a:off x="831847" y="4589465"/>
            <a:ext cx="10515600" cy="1500182"/>
          </a:xfrm>
          <a:prstGeom prst="rect">
            <a:avLst/>
          </a:prstGeom>
          <a:noFill/>
          <a:ln>
            <a:noFill/>
          </a:ln>
        </p:spPr>
        <p:txBody>
          <a:bodyPr vert="horz" wrap="square" lIns="91440" tIns="45720" rIns="91440" bIns="45720" anchor="t" anchorCtr="0" compatLnSpc="1">
            <a:noAutofit/>
          </a:bodyPr>
          <a:lstStyle>
            <a:lvl1pPr marL="0" marR="0" lvl="0" indent="0" defTabSz="871542" fontAlgn="auto" hangingPunct="0">
              <a:spcBef>
                <a:spcPts val="1400"/>
              </a:spcBef>
              <a:spcAft>
                <a:spcPts val="0"/>
              </a:spcAft>
              <a:buNone/>
              <a:tabLst/>
              <a:defRPr lang="en-US" sz="2400" b="0" i="0" u="none" strike="noStrike" cap="none" spc="0" baseline="0">
                <a:solidFill>
                  <a:srgbClr val="FFFFFF"/>
                </a:solidFill>
                <a:uFillTx/>
                <a:latin typeface="GillSans"/>
              </a:defRPr>
            </a:lvl1pPr>
          </a:lstStyle>
          <a:p>
            <a:pPr lvl="0"/>
            <a:r>
              <a:rPr lang="en-US"/>
              <a:t>Click to edit Master text styles</a:t>
            </a:r>
          </a:p>
        </p:txBody>
      </p:sp>
    </p:spTree>
    <p:extLst>
      <p:ext uri="{BB962C8B-B14F-4D97-AF65-F5344CB8AC3E}">
        <p14:creationId xmlns:p14="http://schemas.microsoft.com/office/powerpoint/2010/main" val="57112234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5AB1-01D1-4DD2-9864-1410E1510DB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Autofit/>
          </a:bodyPr>
          <a:lstStyle>
            <a:lvl1pPr marL="0" marR="0" lvl="0" indent="0" defTabSz="871542" fontAlgn="auto" hangingPunct="0">
              <a:spcBef>
                <a:spcPts val="0"/>
              </a:spcBef>
              <a:spcAft>
                <a:spcPts val="0"/>
              </a:spcAft>
              <a:tabLst/>
              <a:defRPr lang="en-US" sz="3200" b="0" i="0" u="none" strike="noStrike" cap="none" spc="0" baseline="0">
                <a:solidFill>
                  <a:srgbClr val="FFCC00"/>
                </a:solidFill>
                <a:uFillTx/>
                <a:latin typeface="GillSans"/>
              </a:defRPr>
            </a:lvl1pPr>
          </a:lstStyle>
          <a:p>
            <a:pPr lvl="0"/>
            <a:r>
              <a:rPr lang="en-US"/>
              <a:t>Click to edit Master title style</a:t>
            </a:r>
            <a:endParaRPr lang="en-001"/>
          </a:p>
        </p:txBody>
      </p:sp>
      <p:sp>
        <p:nvSpPr>
          <p:cNvPr id="3" name="Content Placeholder 2">
            <a:extLst>
              <a:ext uri="{FF2B5EF4-FFF2-40B4-BE49-F238E27FC236}">
                <a16:creationId xmlns:a16="http://schemas.microsoft.com/office/drawing/2014/main" id="{BC7EEF16-5142-4354-9880-218700B9F19C}"/>
              </a:ext>
            </a:extLst>
          </p:cNvPr>
          <p:cNvSpPr txBox="1">
            <a:spLocks noGrp="1"/>
          </p:cNvSpPr>
          <p:nvPr>
            <p:ph sz="half" idx="1"/>
          </p:nvPr>
        </p:nvSpPr>
        <p:spPr>
          <a:xfrm>
            <a:off x="838203" y="1825627"/>
            <a:ext cx="5156201" cy="4351336"/>
          </a:xfrm>
          <a:prstGeom prst="rect">
            <a:avLst/>
          </a:prstGeom>
          <a:noFill/>
          <a:ln>
            <a:noFill/>
          </a:ln>
        </p:spPr>
        <p:txBody>
          <a:bodyPr vert="horz" wrap="square" lIns="91440" tIns="45720" rIns="91440" bIns="45720" anchor="t" anchorCtr="0" compatLnSpc="1">
            <a:noAutofit/>
          </a:bodyPr>
          <a:lstStyle>
            <a:lvl1pPr marL="327026" marR="0" lvl="0" indent="-327026" defTabSz="871542" fontAlgn="auto" hangingPunct="0">
              <a:spcBef>
                <a:spcPts val="1700"/>
              </a:spcBef>
              <a:spcAft>
                <a:spcPts val="0"/>
              </a:spcAft>
              <a:buNone/>
              <a:tabLst/>
              <a:defRPr lang="en-US" b="0" i="0" u="none" strike="noStrike" cap="none" spc="0" baseline="0">
                <a:solidFill>
                  <a:srgbClr val="FFFFFF"/>
                </a:solidFill>
                <a:uFillTx/>
                <a:latin typeface="GillSans"/>
              </a:defRPr>
            </a:lvl1pPr>
            <a:lvl2pPr marL="708029" marR="0" lvl="1" indent="-271467" defTabSz="871542" fontAlgn="auto" hangingPunct="0">
              <a:spcBef>
                <a:spcPts val="1000"/>
              </a:spcBef>
              <a:spcAft>
                <a:spcPts val="0"/>
              </a:spcAft>
              <a:buSzPct val="100000"/>
              <a:buChar char="–"/>
              <a:tabLst/>
              <a:defRPr lang="en-US" b="0" i="0" u="none" strike="noStrike" cap="none" spc="0" baseline="0">
                <a:solidFill>
                  <a:srgbClr val="FFFFFF"/>
                </a:solidFill>
                <a:uFillTx/>
                <a:latin typeface="GillSans"/>
              </a:defRPr>
            </a:lvl2pPr>
            <a:lvl3pPr marL="1092195" marR="0" lvl="2" indent="-220663" defTabSz="871542" fontAlgn="auto" hangingPunct="0">
              <a:spcAft>
                <a:spcPts val="0"/>
              </a:spcAft>
              <a:buNone/>
              <a:tabLst/>
              <a:defRPr lang="en-US" b="0" i="0" u="none" strike="noStrike" cap="none" spc="0" baseline="0">
                <a:solidFill>
                  <a:srgbClr val="FFFFFF"/>
                </a:solidFill>
                <a:uFillTx/>
                <a:latin typeface="GillSans"/>
              </a:defRPr>
            </a:lvl3pPr>
            <a:lvl4pPr marL="1527176" marR="0" lvl="3" indent="-217490" defTabSz="871542" fontAlgn="auto" hangingPunct="0">
              <a:spcAft>
                <a:spcPts val="0"/>
              </a:spcAft>
              <a:buNone/>
              <a:tabLst/>
              <a:defRPr lang="en-US" sz="1900" b="0" i="0" u="none" strike="noStrike" cap="none" spc="0" baseline="0">
                <a:solidFill>
                  <a:srgbClr val="FFFFFF"/>
                </a:solidFill>
                <a:uFillTx/>
                <a:latin typeface="GillSans"/>
              </a:defRPr>
            </a:lvl4pPr>
            <a:lvl5pPr marL="1963738" marR="0" lvl="4" indent="-217490" defTabSz="871542" fontAlgn="auto" hangingPunct="0">
              <a:spcAft>
                <a:spcPts val="0"/>
              </a:spcAft>
              <a:buNone/>
              <a:tabLst/>
              <a:defRPr lang="en-US" sz="1900" b="0" i="0" u="none" strike="noStrike" cap="none" spc="0" baseline="0">
                <a:solidFill>
                  <a:srgbClr val="FFFFFF"/>
                </a:solidFill>
                <a:uFillTx/>
                <a:latin typeface="Gill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Content Placeholder 3">
            <a:extLst>
              <a:ext uri="{FF2B5EF4-FFF2-40B4-BE49-F238E27FC236}">
                <a16:creationId xmlns:a16="http://schemas.microsoft.com/office/drawing/2014/main" id="{E1FA332F-9730-435A-B74A-00EA39B56A15}"/>
              </a:ext>
            </a:extLst>
          </p:cNvPr>
          <p:cNvSpPr txBox="1">
            <a:spLocks noGrp="1"/>
          </p:cNvSpPr>
          <p:nvPr>
            <p:ph sz="half" idx="2"/>
          </p:nvPr>
        </p:nvSpPr>
        <p:spPr>
          <a:xfrm>
            <a:off x="6197602" y="1825627"/>
            <a:ext cx="5156201" cy="4351336"/>
          </a:xfrm>
          <a:prstGeom prst="rect">
            <a:avLst/>
          </a:prstGeom>
          <a:noFill/>
          <a:ln>
            <a:noFill/>
          </a:ln>
        </p:spPr>
        <p:txBody>
          <a:bodyPr vert="horz" wrap="square" lIns="91440" tIns="45720" rIns="91440" bIns="45720" anchor="t" anchorCtr="0" compatLnSpc="1">
            <a:noAutofit/>
          </a:bodyPr>
          <a:lstStyle>
            <a:lvl1pPr marL="327026" marR="0" lvl="0" indent="-327026" defTabSz="871542" fontAlgn="auto" hangingPunct="0">
              <a:spcBef>
                <a:spcPts val="1700"/>
              </a:spcBef>
              <a:spcAft>
                <a:spcPts val="0"/>
              </a:spcAft>
              <a:buNone/>
              <a:tabLst/>
              <a:defRPr lang="en-US" b="0" i="0" u="none" strike="noStrike" cap="none" spc="0" baseline="0">
                <a:solidFill>
                  <a:srgbClr val="FFFFFF"/>
                </a:solidFill>
                <a:uFillTx/>
                <a:latin typeface="GillSans"/>
              </a:defRPr>
            </a:lvl1pPr>
            <a:lvl2pPr marL="708029" marR="0" lvl="1" indent="-271467" defTabSz="871542" fontAlgn="auto" hangingPunct="0">
              <a:spcBef>
                <a:spcPts val="1000"/>
              </a:spcBef>
              <a:spcAft>
                <a:spcPts val="0"/>
              </a:spcAft>
              <a:buSzPct val="100000"/>
              <a:buChar char="–"/>
              <a:tabLst/>
              <a:defRPr lang="en-US" b="0" i="0" u="none" strike="noStrike" cap="none" spc="0" baseline="0">
                <a:solidFill>
                  <a:srgbClr val="FFFFFF"/>
                </a:solidFill>
                <a:uFillTx/>
                <a:latin typeface="GillSans"/>
              </a:defRPr>
            </a:lvl2pPr>
            <a:lvl3pPr marL="1092195" marR="0" lvl="2" indent="-220663" defTabSz="871542" fontAlgn="auto" hangingPunct="0">
              <a:spcAft>
                <a:spcPts val="0"/>
              </a:spcAft>
              <a:buNone/>
              <a:tabLst/>
              <a:defRPr lang="en-US" b="0" i="0" u="none" strike="noStrike" cap="none" spc="0" baseline="0">
                <a:solidFill>
                  <a:srgbClr val="FFFFFF"/>
                </a:solidFill>
                <a:uFillTx/>
                <a:latin typeface="GillSans"/>
              </a:defRPr>
            </a:lvl3pPr>
            <a:lvl4pPr marL="1527176" marR="0" lvl="3" indent="-217490" defTabSz="871542" fontAlgn="auto" hangingPunct="0">
              <a:spcAft>
                <a:spcPts val="0"/>
              </a:spcAft>
              <a:buNone/>
              <a:tabLst/>
              <a:defRPr lang="en-US" sz="1900" b="0" i="0" u="none" strike="noStrike" cap="none" spc="0" baseline="0">
                <a:solidFill>
                  <a:srgbClr val="FFFFFF"/>
                </a:solidFill>
                <a:uFillTx/>
                <a:latin typeface="GillSans"/>
              </a:defRPr>
            </a:lvl4pPr>
            <a:lvl5pPr marL="1963738" marR="0" lvl="4" indent="-217490" defTabSz="871542" fontAlgn="auto" hangingPunct="0">
              <a:spcAft>
                <a:spcPts val="0"/>
              </a:spcAft>
              <a:buNone/>
              <a:tabLst/>
              <a:defRPr lang="en-US" sz="1900" b="0" i="0" u="none" strike="noStrike" cap="none" spc="0" baseline="0">
                <a:solidFill>
                  <a:srgbClr val="FFFFFF"/>
                </a:solidFill>
                <a:uFillTx/>
                <a:latin typeface="Gill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Tree>
    <p:extLst>
      <p:ext uri="{BB962C8B-B14F-4D97-AF65-F5344CB8AC3E}">
        <p14:creationId xmlns:p14="http://schemas.microsoft.com/office/powerpoint/2010/main" val="191757715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98AF-5041-4DF4-A06A-2379BF6447E0}"/>
              </a:ext>
            </a:extLst>
          </p:cNvPr>
          <p:cNvSpPr txBox="1">
            <a:spLocks noGrp="1"/>
          </p:cNvSpPr>
          <p:nvPr>
            <p:ph type="title"/>
          </p:nvPr>
        </p:nvSpPr>
        <p:spPr>
          <a:xfrm>
            <a:off x="840315" y="365129"/>
            <a:ext cx="10515600" cy="1325559"/>
          </a:xfrm>
          <a:prstGeom prst="rect">
            <a:avLst/>
          </a:prstGeom>
          <a:noFill/>
          <a:ln>
            <a:noFill/>
          </a:ln>
        </p:spPr>
        <p:txBody>
          <a:bodyPr vert="horz" wrap="square" lIns="91440" tIns="45720" rIns="91440" bIns="45720" anchor="t" anchorCtr="0" compatLnSpc="1">
            <a:noAutofit/>
          </a:bodyPr>
          <a:lstStyle>
            <a:lvl1pPr marL="0" marR="0" lvl="0" indent="0" defTabSz="871542" fontAlgn="auto" hangingPunct="0">
              <a:spcBef>
                <a:spcPts val="0"/>
              </a:spcBef>
              <a:spcAft>
                <a:spcPts val="0"/>
              </a:spcAft>
              <a:tabLst/>
              <a:defRPr lang="en-US" sz="3200" b="0" i="0" u="none" strike="noStrike" cap="none" spc="0" baseline="0">
                <a:solidFill>
                  <a:srgbClr val="FFCC00"/>
                </a:solidFill>
                <a:uFillTx/>
                <a:latin typeface="GillSans"/>
              </a:defRPr>
            </a:lvl1pPr>
          </a:lstStyle>
          <a:p>
            <a:pPr lvl="0"/>
            <a:r>
              <a:rPr lang="en-US"/>
              <a:t>Click to edit Master title style</a:t>
            </a:r>
            <a:endParaRPr lang="en-001"/>
          </a:p>
        </p:txBody>
      </p:sp>
      <p:sp>
        <p:nvSpPr>
          <p:cNvPr id="3" name="Text Placeholder 2">
            <a:extLst>
              <a:ext uri="{FF2B5EF4-FFF2-40B4-BE49-F238E27FC236}">
                <a16:creationId xmlns:a16="http://schemas.microsoft.com/office/drawing/2014/main" id="{0A8EF260-3422-4F3D-9AD9-6A2543995F8D}"/>
              </a:ext>
            </a:extLst>
          </p:cNvPr>
          <p:cNvSpPr txBox="1">
            <a:spLocks noGrp="1"/>
          </p:cNvSpPr>
          <p:nvPr>
            <p:ph type="body" idx="1"/>
          </p:nvPr>
        </p:nvSpPr>
        <p:spPr>
          <a:xfrm>
            <a:off x="840315" y="1681160"/>
            <a:ext cx="5158313" cy="823910"/>
          </a:xfrm>
          <a:prstGeom prst="rect">
            <a:avLst/>
          </a:prstGeom>
          <a:noFill/>
          <a:ln>
            <a:noFill/>
          </a:ln>
        </p:spPr>
        <p:txBody>
          <a:bodyPr vert="horz" wrap="square" lIns="91440" tIns="45720" rIns="91440" bIns="45720" anchor="b" anchorCtr="0" compatLnSpc="1">
            <a:noAutofit/>
          </a:bodyPr>
          <a:lstStyle>
            <a:lvl1pPr marL="0" marR="0" lvl="0" indent="0" defTabSz="871542" fontAlgn="auto" hangingPunct="0">
              <a:spcBef>
                <a:spcPts val="1400"/>
              </a:spcBef>
              <a:spcAft>
                <a:spcPts val="0"/>
              </a:spcAft>
              <a:buNone/>
              <a:tabLst/>
              <a:defRPr lang="en-US" sz="2400" b="1" i="0" u="none" strike="noStrike" cap="none" spc="0" baseline="0">
                <a:solidFill>
                  <a:srgbClr val="FFFFFF"/>
                </a:solidFill>
                <a:uFillTx/>
                <a:latin typeface="GillSans"/>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B5F0718C-0E4B-4213-9BCB-B71C36557C36}"/>
              </a:ext>
            </a:extLst>
          </p:cNvPr>
          <p:cNvSpPr txBox="1">
            <a:spLocks noGrp="1"/>
          </p:cNvSpPr>
          <p:nvPr>
            <p:ph sz="half" idx="2"/>
          </p:nvPr>
        </p:nvSpPr>
        <p:spPr>
          <a:xfrm>
            <a:off x="840315" y="2505071"/>
            <a:ext cx="5158313" cy="3684583"/>
          </a:xfrm>
          <a:prstGeom prst="rect">
            <a:avLst/>
          </a:prstGeom>
          <a:noFill/>
          <a:ln>
            <a:noFill/>
          </a:ln>
        </p:spPr>
        <p:txBody>
          <a:bodyPr vert="horz" wrap="square" lIns="91440" tIns="45720" rIns="91440" bIns="45720" anchor="t" anchorCtr="0" compatLnSpc="1">
            <a:noAutofit/>
          </a:bodyPr>
          <a:lstStyle>
            <a:lvl1pPr marL="327026" marR="0" lvl="0" indent="-327026" defTabSz="871542" fontAlgn="auto" hangingPunct="0">
              <a:spcBef>
                <a:spcPts val="1700"/>
              </a:spcBef>
              <a:spcAft>
                <a:spcPts val="0"/>
              </a:spcAft>
              <a:buNone/>
              <a:tabLst/>
              <a:defRPr lang="en-US" b="0" i="0" u="none" strike="noStrike" cap="none" spc="0" baseline="0">
                <a:solidFill>
                  <a:srgbClr val="FFFFFF"/>
                </a:solidFill>
                <a:uFillTx/>
                <a:latin typeface="GillSans"/>
              </a:defRPr>
            </a:lvl1pPr>
            <a:lvl2pPr marL="708029" marR="0" lvl="1" indent="-271467" defTabSz="871542" fontAlgn="auto" hangingPunct="0">
              <a:spcBef>
                <a:spcPts val="1000"/>
              </a:spcBef>
              <a:spcAft>
                <a:spcPts val="0"/>
              </a:spcAft>
              <a:buSzPct val="100000"/>
              <a:buChar char="–"/>
              <a:tabLst/>
              <a:defRPr lang="en-US" b="0" i="0" u="none" strike="noStrike" cap="none" spc="0" baseline="0">
                <a:solidFill>
                  <a:srgbClr val="FFFFFF"/>
                </a:solidFill>
                <a:uFillTx/>
                <a:latin typeface="GillSans"/>
              </a:defRPr>
            </a:lvl2pPr>
            <a:lvl3pPr marL="1092195" marR="0" lvl="2" indent="-220663" defTabSz="871542" fontAlgn="auto" hangingPunct="0">
              <a:spcAft>
                <a:spcPts val="0"/>
              </a:spcAft>
              <a:buNone/>
              <a:tabLst/>
              <a:defRPr lang="en-US" b="0" i="0" u="none" strike="noStrike" cap="none" spc="0" baseline="0">
                <a:solidFill>
                  <a:srgbClr val="FFFFFF"/>
                </a:solidFill>
                <a:uFillTx/>
                <a:latin typeface="GillSans"/>
              </a:defRPr>
            </a:lvl3pPr>
            <a:lvl4pPr marL="1527176" marR="0" lvl="3" indent="-217490" defTabSz="871542" fontAlgn="auto" hangingPunct="0">
              <a:spcAft>
                <a:spcPts val="0"/>
              </a:spcAft>
              <a:buNone/>
              <a:tabLst/>
              <a:defRPr lang="en-US" sz="1900" b="0" i="0" u="none" strike="noStrike" cap="none" spc="0" baseline="0">
                <a:solidFill>
                  <a:srgbClr val="FFFFFF"/>
                </a:solidFill>
                <a:uFillTx/>
                <a:latin typeface="GillSans"/>
              </a:defRPr>
            </a:lvl4pPr>
            <a:lvl5pPr marL="1963738" marR="0" lvl="4" indent="-217490" defTabSz="871542" fontAlgn="auto" hangingPunct="0">
              <a:spcAft>
                <a:spcPts val="0"/>
              </a:spcAft>
              <a:buNone/>
              <a:tabLst/>
              <a:defRPr lang="en-US" sz="1900" b="0" i="0" u="none" strike="noStrike" cap="none" spc="0" baseline="0">
                <a:solidFill>
                  <a:srgbClr val="FFFFFF"/>
                </a:solidFill>
                <a:uFillTx/>
                <a:latin typeface="Gill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5" name="Text Placeholder 4">
            <a:extLst>
              <a:ext uri="{FF2B5EF4-FFF2-40B4-BE49-F238E27FC236}">
                <a16:creationId xmlns:a16="http://schemas.microsoft.com/office/drawing/2014/main" id="{2328C169-EA4E-4A1B-A3A5-8658BBD4EFA3}"/>
              </a:ext>
            </a:extLst>
          </p:cNvPr>
          <p:cNvSpPr txBox="1">
            <a:spLocks noGrp="1"/>
          </p:cNvSpPr>
          <p:nvPr>
            <p:ph type="body" sz="quarter" idx="3"/>
          </p:nvPr>
        </p:nvSpPr>
        <p:spPr>
          <a:xfrm>
            <a:off x="6172200" y="1681160"/>
            <a:ext cx="5183715" cy="823910"/>
          </a:xfrm>
          <a:prstGeom prst="rect">
            <a:avLst/>
          </a:prstGeom>
          <a:noFill/>
          <a:ln>
            <a:noFill/>
          </a:ln>
        </p:spPr>
        <p:txBody>
          <a:bodyPr vert="horz" wrap="square" lIns="91440" tIns="45720" rIns="91440" bIns="45720" anchor="b" anchorCtr="0" compatLnSpc="1">
            <a:noAutofit/>
          </a:bodyPr>
          <a:lstStyle>
            <a:lvl1pPr marL="0" marR="0" lvl="0" indent="0" defTabSz="871542" fontAlgn="auto" hangingPunct="0">
              <a:spcBef>
                <a:spcPts val="1400"/>
              </a:spcBef>
              <a:spcAft>
                <a:spcPts val="0"/>
              </a:spcAft>
              <a:buNone/>
              <a:tabLst/>
              <a:defRPr lang="en-US" sz="2400" b="1" i="0" u="none" strike="noStrike" cap="none" spc="0" baseline="0">
                <a:solidFill>
                  <a:srgbClr val="FFFFFF"/>
                </a:solidFill>
                <a:uFillTx/>
                <a:latin typeface="GillSans"/>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9AF3672B-2908-4850-9EB2-83C7E7276F92}"/>
              </a:ext>
            </a:extLst>
          </p:cNvPr>
          <p:cNvSpPr txBox="1">
            <a:spLocks noGrp="1"/>
          </p:cNvSpPr>
          <p:nvPr>
            <p:ph sz="quarter" idx="4"/>
          </p:nvPr>
        </p:nvSpPr>
        <p:spPr>
          <a:xfrm>
            <a:off x="6172200" y="2505071"/>
            <a:ext cx="5183715" cy="3684583"/>
          </a:xfrm>
          <a:prstGeom prst="rect">
            <a:avLst/>
          </a:prstGeom>
          <a:noFill/>
          <a:ln>
            <a:noFill/>
          </a:ln>
        </p:spPr>
        <p:txBody>
          <a:bodyPr vert="horz" wrap="square" lIns="91440" tIns="45720" rIns="91440" bIns="45720" anchor="t" anchorCtr="0" compatLnSpc="1">
            <a:noAutofit/>
          </a:bodyPr>
          <a:lstStyle>
            <a:lvl1pPr marL="327026" marR="0" lvl="0" indent="-327026" defTabSz="871542" fontAlgn="auto" hangingPunct="0">
              <a:spcBef>
                <a:spcPts val="1700"/>
              </a:spcBef>
              <a:spcAft>
                <a:spcPts val="0"/>
              </a:spcAft>
              <a:buNone/>
              <a:tabLst/>
              <a:defRPr lang="en-US" b="0" i="0" u="none" strike="noStrike" cap="none" spc="0" baseline="0">
                <a:solidFill>
                  <a:srgbClr val="FFFFFF"/>
                </a:solidFill>
                <a:uFillTx/>
                <a:latin typeface="GillSans"/>
              </a:defRPr>
            </a:lvl1pPr>
            <a:lvl2pPr marL="708029" marR="0" lvl="1" indent="-271467" defTabSz="871542" fontAlgn="auto" hangingPunct="0">
              <a:spcBef>
                <a:spcPts val="1000"/>
              </a:spcBef>
              <a:spcAft>
                <a:spcPts val="0"/>
              </a:spcAft>
              <a:buSzPct val="100000"/>
              <a:buChar char="–"/>
              <a:tabLst/>
              <a:defRPr lang="en-US" b="0" i="0" u="none" strike="noStrike" cap="none" spc="0" baseline="0">
                <a:solidFill>
                  <a:srgbClr val="FFFFFF"/>
                </a:solidFill>
                <a:uFillTx/>
                <a:latin typeface="GillSans"/>
              </a:defRPr>
            </a:lvl2pPr>
            <a:lvl3pPr marL="1092195" marR="0" lvl="2" indent="-220663" defTabSz="871542" fontAlgn="auto" hangingPunct="0">
              <a:spcAft>
                <a:spcPts val="0"/>
              </a:spcAft>
              <a:buNone/>
              <a:tabLst/>
              <a:defRPr lang="en-US" b="0" i="0" u="none" strike="noStrike" cap="none" spc="0" baseline="0">
                <a:solidFill>
                  <a:srgbClr val="FFFFFF"/>
                </a:solidFill>
                <a:uFillTx/>
                <a:latin typeface="GillSans"/>
              </a:defRPr>
            </a:lvl3pPr>
            <a:lvl4pPr marL="1527176" marR="0" lvl="3" indent="-217490" defTabSz="871542" fontAlgn="auto" hangingPunct="0">
              <a:spcAft>
                <a:spcPts val="0"/>
              </a:spcAft>
              <a:buNone/>
              <a:tabLst/>
              <a:defRPr lang="en-US" sz="1900" b="0" i="0" u="none" strike="noStrike" cap="none" spc="0" baseline="0">
                <a:solidFill>
                  <a:srgbClr val="FFFFFF"/>
                </a:solidFill>
                <a:uFillTx/>
                <a:latin typeface="GillSans"/>
              </a:defRPr>
            </a:lvl4pPr>
            <a:lvl5pPr marL="1963738" marR="0" lvl="4" indent="-217490" defTabSz="871542" fontAlgn="auto" hangingPunct="0">
              <a:spcAft>
                <a:spcPts val="0"/>
              </a:spcAft>
              <a:buNone/>
              <a:tabLst/>
              <a:defRPr lang="en-US" sz="1900" b="0" i="0" u="none" strike="noStrike" cap="none" spc="0" baseline="0">
                <a:solidFill>
                  <a:srgbClr val="FFFFFF"/>
                </a:solidFill>
                <a:uFillTx/>
                <a:latin typeface="Gill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Tree>
    <p:extLst>
      <p:ext uri="{BB962C8B-B14F-4D97-AF65-F5344CB8AC3E}">
        <p14:creationId xmlns:p14="http://schemas.microsoft.com/office/powerpoint/2010/main" val="180573320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5B67-E4CD-44A7-AD61-3B88A6A3EAF3}"/>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Autofit/>
          </a:bodyPr>
          <a:lstStyle>
            <a:lvl1pPr marL="0" marR="0" lvl="0" indent="0" defTabSz="871542" fontAlgn="auto" hangingPunct="0">
              <a:spcBef>
                <a:spcPts val="0"/>
              </a:spcBef>
              <a:spcAft>
                <a:spcPts val="0"/>
              </a:spcAft>
              <a:tabLst/>
              <a:defRPr lang="en-US" sz="3200" b="0" i="0" u="none" strike="noStrike" cap="none" spc="0" baseline="0">
                <a:solidFill>
                  <a:srgbClr val="FFCC00"/>
                </a:solidFill>
                <a:uFillTx/>
                <a:latin typeface="GillSans"/>
              </a:defRPr>
            </a:lvl1pPr>
          </a:lstStyle>
          <a:p>
            <a:pPr lvl="0"/>
            <a:r>
              <a:rPr lang="en-US"/>
              <a:t>Click to edit Master title style</a:t>
            </a:r>
            <a:endParaRPr lang="en-001"/>
          </a:p>
        </p:txBody>
      </p:sp>
    </p:spTree>
    <p:extLst>
      <p:ext uri="{BB962C8B-B14F-4D97-AF65-F5344CB8AC3E}">
        <p14:creationId xmlns:p14="http://schemas.microsoft.com/office/powerpoint/2010/main" val="313975476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7364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711A-BBB7-458D-939D-FAF7DC051632}"/>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001"/>
          </a:p>
        </p:txBody>
      </p:sp>
      <p:sp>
        <p:nvSpPr>
          <p:cNvPr id="3" name="Text Placeholder 2">
            <a:extLst>
              <a:ext uri="{FF2B5EF4-FFF2-40B4-BE49-F238E27FC236}">
                <a16:creationId xmlns:a16="http://schemas.microsoft.com/office/drawing/2014/main" id="{9AA79CCD-6510-4E2F-8522-499CB992821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9A5F4761-6444-4285-A4A1-F6379E8D2748}"/>
              </a:ext>
            </a:extLst>
          </p:cNvPr>
          <p:cNvSpPr txBox="1">
            <a:spLocks noGrp="1"/>
          </p:cNvSpPr>
          <p:nvPr>
            <p:ph type="dt" sz="half" idx="7"/>
          </p:nvPr>
        </p:nvSpPr>
        <p:spPr/>
        <p:txBody>
          <a:bodyPr/>
          <a:lstStyle>
            <a:lvl1pPr>
              <a:defRPr/>
            </a:lvl1pPr>
          </a:lstStyle>
          <a:p>
            <a:pPr lvl="0"/>
            <a:fld id="{90363CE0-3D48-435C-A18B-0B74680EEC19}" type="datetime1">
              <a:rPr lang="en-001"/>
              <a:pPr lvl="0"/>
              <a:t>29/01/2021</a:t>
            </a:fld>
            <a:endParaRPr lang="en-001"/>
          </a:p>
        </p:txBody>
      </p:sp>
      <p:sp>
        <p:nvSpPr>
          <p:cNvPr id="5" name="Footer Placeholder 4">
            <a:extLst>
              <a:ext uri="{FF2B5EF4-FFF2-40B4-BE49-F238E27FC236}">
                <a16:creationId xmlns:a16="http://schemas.microsoft.com/office/drawing/2014/main" id="{8308DD79-2C8D-4D63-B03B-50B5C7738D1D}"/>
              </a:ext>
            </a:extLst>
          </p:cNvPr>
          <p:cNvSpPr txBox="1">
            <a:spLocks noGrp="1"/>
          </p:cNvSpPr>
          <p:nvPr>
            <p:ph type="ftr" sz="quarter" idx="9"/>
          </p:nvPr>
        </p:nvSpPr>
        <p:spPr/>
        <p:txBody>
          <a:bodyPr/>
          <a:lstStyle>
            <a:lvl1pPr>
              <a:defRPr/>
            </a:lvl1pPr>
          </a:lstStyle>
          <a:p>
            <a:pPr lvl="0"/>
            <a:endParaRPr lang="en-001"/>
          </a:p>
        </p:txBody>
      </p:sp>
      <p:sp>
        <p:nvSpPr>
          <p:cNvPr id="6" name="Slide Number Placeholder 5">
            <a:extLst>
              <a:ext uri="{FF2B5EF4-FFF2-40B4-BE49-F238E27FC236}">
                <a16:creationId xmlns:a16="http://schemas.microsoft.com/office/drawing/2014/main" id="{004FE8DE-9689-4541-B0DF-6803C74E45A9}"/>
              </a:ext>
            </a:extLst>
          </p:cNvPr>
          <p:cNvSpPr txBox="1">
            <a:spLocks noGrp="1"/>
          </p:cNvSpPr>
          <p:nvPr>
            <p:ph type="sldNum" sz="quarter" idx="8"/>
          </p:nvPr>
        </p:nvSpPr>
        <p:spPr/>
        <p:txBody>
          <a:bodyPr/>
          <a:lstStyle>
            <a:lvl1pPr>
              <a:defRPr/>
            </a:lvl1pPr>
          </a:lstStyle>
          <a:p>
            <a:pPr lvl="0"/>
            <a:fld id="{3F931AB2-842F-44A4-822B-67D3F21C2474}" type="slidenum">
              <a:t>‹#›</a:t>
            </a:fld>
            <a:endParaRPr lang="en-001"/>
          </a:p>
        </p:txBody>
      </p:sp>
    </p:spTree>
    <p:extLst>
      <p:ext uri="{BB962C8B-B14F-4D97-AF65-F5344CB8AC3E}">
        <p14:creationId xmlns:p14="http://schemas.microsoft.com/office/powerpoint/2010/main" val="379867398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8A5E-741B-4EDB-9C19-4A56D2F9D84A}"/>
              </a:ext>
            </a:extLst>
          </p:cNvPr>
          <p:cNvSpPr txBox="1">
            <a:spLocks noGrp="1"/>
          </p:cNvSpPr>
          <p:nvPr>
            <p:ph type="title"/>
          </p:nvPr>
        </p:nvSpPr>
        <p:spPr>
          <a:xfrm>
            <a:off x="840315" y="457200"/>
            <a:ext cx="3932770" cy="1600200"/>
          </a:xfrm>
          <a:prstGeom prst="rect">
            <a:avLst/>
          </a:prstGeom>
          <a:noFill/>
          <a:ln>
            <a:noFill/>
          </a:ln>
        </p:spPr>
        <p:txBody>
          <a:bodyPr vert="horz" wrap="square" lIns="91440" tIns="45720" rIns="91440" bIns="45720" anchor="b" anchorCtr="0" compatLnSpc="1">
            <a:noAutofit/>
          </a:bodyPr>
          <a:lstStyle>
            <a:lvl1pPr marL="0" marR="0" lvl="0" indent="0" defTabSz="871542" fontAlgn="auto" hangingPunct="0">
              <a:spcBef>
                <a:spcPts val="0"/>
              </a:spcBef>
              <a:spcAft>
                <a:spcPts val="0"/>
              </a:spcAft>
              <a:tabLst/>
              <a:defRPr lang="en-US" sz="3200" b="0" i="0" u="none" strike="noStrike" cap="none" spc="0" baseline="0">
                <a:solidFill>
                  <a:srgbClr val="FFCC00"/>
                </a:solidFill>
                <a:uFillTx/>
                <a:latin typeface="GillSans"/>
              </a:defRPr>
            </a:lvl1pPr>
          </a:lstStyle>
          <a:p>
            <a:pPr lvl="0"/>
            <a:r>
              <a:rPr lang="en-US"/>
              <a:t>Click to edit Master title style</a:t>
            </a:r>
            <a:endParaRPr lang="en-001"/>
          </a:p>
        </p:txBody>
      </p:sp>
      <p:sp>
        <p:nvSpPr>
          <p:cNvPr id="3" name="Content Placeholder 2">
            <a:extLst>
              <a:ext uri="{FF2B5EF4-FFF2-40B4-BE49-F238E27FC236}">
                <a16:creationId xmlns:a16="http://schemas.microsoft.com/office/drawing/2014/main" id="{D7939B8B-CCE3-4722-B58C-294DB10EBDD1}"/>
              </a:ext>
            </a:extLst>
          </p:cNvPr>
          <p:cNvSpPr txBox="1">
            <a:spLocks noGrp="1"/>
          </p:cNvSpPr>
          <p:nvPr>
            <p:ph idx="1"/>
          </p:nvPr>
        </p:nvSpPr>
        <p:spPr>
          <a:xfrm>
            <a:off x="5183715" y="987423"/>
            <a:ext cx="6172200" cy="4873623"/>
          </a:xfrm>
          <a:prstGeom prst="rect">
            <a:avLst/>
          </a:prstGeom>
          <a:noFill/>
          <a:ln>
            <a:noFill/>
          </a:ln>
        </p:spPr>
        <p:txBody>
          <a:bodyPr vert="horz" wrap="square" lIns="91440" tIns="45720" rIns="91440" bIns="45720" anchor="t" anchorCtr="0" compatLnSpc="1">
            <a:noAutofit/>
          </a:bodyPr>
          <a:lstStyle>
            <a:lvl1pPr marL="327026" marR="0" lvl="0" indent="-327026" defTabSz="871542" fontAlgn="auto" hangingPunct="0">
              <a:spcBef>
                <a:spcPts val="1900"/>
              </a:spcBef>
              <a:spcAft>
                <a:spcPts val="0"/>
              </a:spcAft>
              <a:buNone/>
              <a:tabLst/>
              <a:defRPr lang="en-US" sz="3200" b="0" i="0" u="none" strike="noStrike" cap="none" spc="0" baseline="0">
                <a:solidFill>
                  <a:srgbClr val="FFFFFF"/>
                </a:solidFill>
                <a:uFillTx/>
                <a:latin typeface="GillSans"/>
              </a:defRPr>
            </a:lvl1pPr>
            <a:lvl2pPr marL="708029" marR="0" lvl="1" indent="-271467" defTabSz="871542" fontAlgn="auto" hangingPunct="0">
              <a:spcBef>
                <a:spcPts val="1200"/>
              </a:spcBef>
              <a:spcAft>
                <a:spcPts val="0"/>
              </a:spcAft>
              <a:buSzPct val="100000"/>
              <a:buChar char="–"/>
              <a:tabLst/>
              <a:defRPr lang="en-US" sz="2800" b="0" i="0" u="none" strike="noStrike" cap="none" spc="0" baseline="0">
                <a:solidFill>
                  <a:srgbClr val="FFFFFF"/>
                </a:solidFill>
                <a:uFillTx/>
                <a:latin typeface="GillSans"/>
              </a:defRPr>
            </a:lvl2pPr>
            <a:lvl3pPr marL="1092195" marR="0" lvl="2" indent="-220663" defTabSz="871542" fontAlgn="auto" hangingPunct="0">
              <a:spcBef>
                <a:spcPts val="600"/>
              </a:spcBef>
              <a:spcAft>
                <a:spcPts val="0"/>
              </a:spcAft>
              <a:buNone/>
              <a:tabLst/>
              <a:defRPr lang="en-US" sz="2400" b="0" i="0" u="none" strike="noStrike" cap="none" spc="0" baseline="0">
                <a:solidFill>
                  <a:srgbClr val="FFFFFF"/>
                </a:solidFill>
                <a:uFillTx/>
                <a:latin typeface="GillSans"/>
              </a:defRPr>
            </a:lvl3pPr>
            <a:lvl4pPr marL="1527176" marR="0" lvl="3" indent="-217490" defTabSz="871542" fontAlgn="auto" hangingPunct="0">
              <a:spcAft>
                <a:spcPts val="0"/>
              </a:spcAft>
              <a:buNone/>
              <a:tabLst/>
              <a:defRPr lang="en-US" sz="2000" b="0" i="0" u="none" strike="noStrike" cap="none" spc="0" baseline="0">
                <a:solidFill>
                  <a:srgbClr val="FFFFFF"/>
                </a:solidFill>
                <a:uFillTx/>
                <a:latin typeface="GillSans"/>
              </a:defRPr>
            </a:lvl4pPr>
            <a:lvl5pPr marL="1963738" marR="0" lvl="4" indent="-217490" defTabSz="871542" fontAlgn="auto" hangingPunct="0">
              <a:spcAft>
                <a:spcPts val="0"/>
              </a:spcAft>
              <a:buNone/>
              <a:tabLst/>
              <a:defRPr lang="en-US" sz="2000" b="0" i="0" u="none" strike="noStrike" cap="none" spc="0" baseline="0">
                <a:solidFill>
                  <a:srgbClr val="FFFFFF"/>
                </a:solidFill>
                <a:uFillTx/>
                <a:latin typeface="Gill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Text Placeholder 3">
            <a:extLst>
              <a:ext uri="{FF2B5EF4-FFF2-40B4-BE49-F238E27FC236}">
                <a16:creationId xmlns:a16="http://schemas.microsoft.com/office/drawing/2014/main" id="{E1BDE33B-4186-485B-9786-07C460A3AA0B}"/>
              </a:ext>
            </a:extLst>
          </p:cNvPr>
          <p:cNvSpPr txBox="1">
            <a:spLocks noGrp="1"/>
          </p:cNvSpPr>
          <p:nvPr>
            <p:ph type="body" sz="half" idx="2"/>
          </p:nvPr>
        </p:nvSpPr>
        <p:spPr>
          <a:xfrm>
            <a:off x="840315" y="2057400"/>
            <a:ext cx="3932770" cy="3811584"/>
          </a:xfrm>
          <a:prstGeom prst="rect">
            <a:avLst/>
          </a:prstGeom>
          <a:noFill/>
          <a:ln>
            <a:noFill/>
          </a:ln>
        </p:spPr>
        <p:txBody>
          <a:bodyPr vert="horz" wrap="square" lIns="91440" tIns="45720" rIns="91440" bIns="45720" anchor="t" anchorCtr="0" compatLnSpc="1">
            <a:noAutofit/>
          </a:bodyPr>
          <a:lstStyle>
            <a:lvl1pPr marL="0" marR="0" lvl="0" indent="0" defTabSz="871542" fontAlgn="auto" hangingPunct="0">
              <a:spcAft>
                <a:spcPts val="0"/>
              </a:spcAft>
              <a:buNone/>
              <a:tabLst/>
              <a:defRPr lang="en-US" sz="1600" b="0" i="0" u="none" strike="noStrike" cap="none" spc="0" baseline="0">
                <a:solidFill>
                  <a:srgbClr val="FFFFFF"/>
                </a:solidFill>
                <a:uFillTx/>
                <a:latin typeface="GillSans"/>
              </a:defRPr>
            </a:lvl1pPr>
          </a:lstStyle>
          <a:p>
            <a:pPr lvl="0"/>
            <a:r>
              <a:rPr lang="en-US"/>
              <a:t>Click to edit Master text styles</a:t>
            </a:r>
          </a:p>
        </p:txBody>
      </p:sp>
    </p:spTree>
    <p:extLst>
      <p:ext uri="{BB962C8B-B14F-4D97-AF65-F5344CB8AC3E}">
        <p14:creationId xmlns:p14="http://schemas.microsoft.com/office/powerpoint/2010/main" val="77080965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861A-2596-4FF1-9982-19FAF39F58FF}"/>
              </a:ext>
            </a:extLst>
          </p:cNvPr>
          <p:cNvSpPr txBox="1">
            <a:spLocks noGrp="1"/>
          </p:cNvSpPr>
          <p:nvPr>
            <p:ph type="title"/>
          </p:nvPr>
        </p:nvSpPr>
        <p:spPr>
          <a:xfrm>
            <a:off x="840315" y="457200"/>
            <a:ext cx="3932770" cy="1600200"/>
          </a:xfrm>
          <a:prstGeom prst="rect">
            <a:avLst/>
          </a:prstGeom>
          <a:noFill/>
          <a:ln>
            <a:noFill/>
          </a:ln>
        </p:spPr>
        <p:txBody>
          <a:bodyPr vert="horz" wrap="square" lIns="91440" tIns="45720" rIns="91440" bIns="45720" anchor="b" anchorCtr="0" compatLnSpc="1">
            <a:noAutofit/>
          </a:bodyPr>
          <a:lstStyle>
            <a:lvl1pPr marL="0" marR="0" lvl="0" indent="0" defTabSz="871542" fontAlgn="auto" hangingPunct="0">
              <a:spcBef>
                <a:spcPts val="0"/>
              </a:spcBef>
              <a:spcAft>
                <a:spcPts val="0"/>
              </a:spcAft>
              <a:tabLst/>
              <a:defRPr lang="en-US" sz="3200" b="0" i="0" u="none" strike="noStrike" cap="none" spc="0" baseline="0">
                <a:solidFill>
                  <a:srgbClr val="FFCC00"/>
                </a:solidFill>
                <a:uFillTx/>
                <a:latin typeface="GillSans"/>
              </a:defRPr>
            </a:lvl1pPr>
          </a:lstStyle>
          <a:p>
            <a:pPr lvl="0"/>
            <a:r>
              <a:rPr lang="en-US"/>
              <a:t>Click to edit Master title style</a:t>
            </a:r>
            <a:endParaRPr lang="en-001"/>
          </a:p>
        </p:txBody>
      </p:sp>
      <p:sp>
        <p:nvSpPr>
          <p:cNvPr id="3" name="Picture Placeholder 2">
            <a:extLst>
              <a:ext uri="{FF2B5EF4-FFF2-40B4-BE49-F238E27FC236}">
                <a16:creationId xmlns:a16="http://schemas.microsoft.com/office/drawing/2014/main" id="{A427F784-29B2-4E9D-9A59-6570023C263C}"/>
              </a:ext>
            </a:extLst>
          </p:cNvPr>
          <p:cNvSpPr txBox="1">
            <a:spLocks noGrp="1"/>
          </p:cNvSpPr>
          <p:nvPr>
            <p:ph type="pic" idx="1"/>
          </p:nvPr>
        </p:nvSpPr>
        <p:spPr>
          <a:xfrm>
            <a:off x="5183715" y="987423"/>
            <a:ext cx="6172200" cy="4873623"/>
          </a:xfrm>
          <a:prstGeom prst="rect">
            <a:avLst/>
          </a:prstGeom>
          <a:noFill/>
          <a:ln>
            <a:noFill/>
          </a:ln>
        </p:spPr>
        <p:txBody>
          <a:bodyPr vert="horz" wrap="square" lIns="91440" tIns="45720" rIns="91440" bIns="45720" anchor="t" anchorCtr="0" compatLnSpc="1">
            <a:noAutofit/>
          </a:bodyPr>
          <a:lstStyle>
            <a:lvl1pPr marL="0" marR="0" lvl="0" indent="0" defTabSz="871542" fontAlgn="auto" hangingPunct="0">
              <a:spcBef>
                <a:spcPts val="1900"/>
              </a:spcBef>
              <a:spcAft>
                <a:spcPts val="0"/>
              </a:spcAft>
              <a:buNone/>
              <a:tabLst/>
              <a:defRPr lang="en-001" sz="3200" b="0" i="0" u="none" strike="noStrike" cap="none" spc="0" baseline="0">
                <a:solidFill>
                  <a:srgbClr val="FFFFFF"/>
                </a:solidFill>
                <a:uFillTx/>
                <a:latin typeface="GillSans"/>
              </a:defRPr>
            </a:lvl1pPr>
          </a:lstStyle>
          <a:p>
            <a:pPr lvl="0"/>
            <a:endParaRPr lang="en-001"/>
          </a:p>
        </p:txBody>
      </p:sp>
      <p:sp>
        <p:nvSpPr>
          <p:cNvPr id="4" name="Text Placeholder 3">
            <a:extLst>
              <a:ext uri="{FF2B5EF4-FFF2-40B4-BE49-F238E27FC236}">
                <a16:creationId xmlns:a16="http://schemas.microsoft.com/office/drawing/2014/main" id="{061888E8-2854-4CD4-AC39-3FEA1BBA628C}"/>
              </a:ext>
            </a:extLst>
          </p:cNvPr>
          <p:cNvSpPr txBox="1">
            <a:spLocks noGrp="1"/>
          </p:cNvSpPr>
          <p:nvPr>
            <p:ph type="body" sz="half" idx="2"/>
          </p:nvPr>
        </p:nvSpPr>
        <p:spPr>
          <a:xfrm>
            <a:off x="840315" y="2057400"/>
            <a:ext cx="3932770" cy="3811584"/>
          </a:xfrm>
          <a:prstGeom prst="rect">
            <a:avLst/>
          </a:prstGeom>
          <a:noFill/>
          <a:ln>
            <a:noFill/>
          </a:ln>
        </p:spPr>
        <p:txBody>
          <a:bodyPr vert="horz" wrap="square" lIns="91440" tIns="45720" rIns="91440" bIns="45720" anchor="t" anchorCtr="0" compatLnSpc="1">
            <a:noAutofit/>
          </a:bodyPr>
          <a:lstStyle>
            <a:lvl1pPr marL="0" marR="0" lvl="0" indent="0" defTabSz="871542" fontAlgn="auto" hangingPunct="0">
              <a:spcAft>
                <a:spcPts val="0"/>
              </a:spcAft>
              <a:buNone/>
              <a:tabLst/>
              <a:defRPr lang="en-US" sz="1600" b="0" i="0" u="none" strike="noStrike" cap="none" spc="0" baseline="0">
                <a:solidFill>
                  <a:srgbClr val="FFFFFF"/>
                </a:solidFill>
                <a:uFillTx/>
                <a:latin typeface="GillSans"/>
              </a:defRPr>
            </a:lvl1pPr>
          </a:lstStyle>
          <a:p>
            <a:pPr lvl="0"/>
            <a:r>
              <a:rPr lang="en-US"/>
              <a:t>Click to edit Master text styles</a:t>
            </a:r>
          </a:p>
        </p:txBody>
      </p:sp>
    </p:spTree>
    <p:extLst>
      <p:ext uri="{BB962C8B-B14F-4D97-AF65-F5344CB8AC3E}">
        <p14:creationId xmlns:p14="http://schemas.microsoft.com/office/powerpoint/2010/main" val="98182989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0A86-E0D8-49DE-815E-5044D9BB4EE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Autofit/>
          </a:bodyPr>
          <a:lstStyle>
            <a:lvl1pPr marL="0" marR="0" lvl="0" indent="0" defTabSz="871542" fontAlgn="auto" hangingPunct="0">
              <a:spcBef>
                <a:spcPts val="0"/>
              </a:spcBef>
              <a:spcAft>
                <a:spcPts val="0"/>
              </a:spcAft>
              <a:tabLst/>
              <a:defRPr lang="en-US" sz="3200" b="0" i="0" u="none" strike="noStrike" cap="none" spc="0" baseline="0">
                <a:solidFill>
                  <a:srgbClr val="FFCC00"/>
                </a:solidFill>
                <a:uFillTx/>
                <a:latin typeface="GillSans"/>
              </a:defRPr>
            </a:lvl1pPr>
          </a:lstStyle>
          <a:p>
            <a:pPr lvl="0"/>
            <a:r>
              <a:rPr lang="en-US"/>
              <a:t>Click to edit Master title style</a:t>
            </a:r>
            <a:endParaRPr lang="en-001"/>
          </a:p>
        </p:txBody>
      </p:sp>
      <p:sp>
        <p:nvSpPr>
          <p:cNvPr id="3" name="Vertical Text Placeholder 2">
            <a:extLst>
              <a:ext uri="{FF2B5EF4-FFF2-40B4-BE49-F238E27FC236}">
                <a16:creationId xmlns:a16="http://schemas.microsoft.com/office/drawing/2014/main" id="{239B7169-72AF-4C1D-8F33-F6CC1F194FEE}"/>
              </a:ext>
            </a:extLst>
          </p:cNvPr>
          <p:cNvSpPr txBox="1">
            <a:spLocks noGrp="1"/>
          </p:cNvSpPr>
          <p:nvPr>
            <p:ph type="body" orient="vert" idx="1"/>
          </p:nvPr>
        </p:nvSpPr>
        <p:spPr>
          <a:xfrm>
            <a:off x="838203" y="1825627"/>
            <a:ext cx="10515600" cy="4351336"/>
          </a:xfrm>
          <a:prstGeom prst="rect">
            <a:avLst/>
          </a:prstGeom>
          <a:noFill/>
          <a:ln>
            <a:noFill/>
          </a:ln>
        </p:spPr>
        <p:txBody>
          <a:bodyPr vert="eaVert" wrap="square" lIns="91440" tIns="45720" rIns="91440" bIns="45720" anchor="t" anchorCtr="0" compatLnSpc="1">
            <a:noAutofit/>
          </a:bodyPr>
          <a:lstStyle>
            <a:lvl1pPr marL="327026" marR="0" lvl="0" indent="-327026" defTabSz="871542" fontAlgn="auto" hangingPunct="0">
              <a:spcBef>
                <a:spcPts val="1700"/>
              </a:spcBef>
              <a:spcAft>
                <a:spcPts val="0"/>
              </a:spcAft>
              <a:buNone/>
              <a:tabLst/>
              <a:defRPr lang="en-US" b="0" i="0" u="none" strike="noStrike" cap="none" spc="0" baseline="0">
                <a:solidFill>
                  <a:srgbClr val="FFFFFF"/>
                </a:solidFill>
                <a:uFillTx/>
                <a:latin typeface="GillSans"/>
              </a:defRPr>
            </a:lvl1pPr>
            <a:lvl2pPr marL="708029" marR="0" lvl="1" indent="-271467" defTabSz="871542" fontAlgn="auto" hangingPunct="0">
              <a:spcBef>
                <a:spcPts val="1000"/>
              </a:spcBef>
              <a:spcAft>
                <a:spcPts val="0"/>
              </a:spcAft>
              <a:buSzPct val="100000"/>
              <a:buChar char="–"/>
              <a:tabLst/>
              <a:defRPr lang="en-US" b="0" i="0" u="none" strike="noStrike" cap="none" spc="0" baseline="0">
                <a:solidFill>
                  <a:srgbClr val="FFFFFF"/>
                </a:solidFill>
                <a:uFillTx/>
                <a:latin typeface="GillSans"/>
              </a:defRPr>
            </a:lvl2pPr>
            <a:lvl3pPr marL="1092195" marR="0" lvl="2" indent="-220663" defTabSz="871542" fontAlgn="auto" hangingPunct="0">
              <a:spcAft>
                <a:spcPts val="0"/>
              </a:spcAft>
              <a:buNone/>
              <a:tabLst/>
              <a:defRPr lang="en-US" b="0" i="0" u="none" strike="noStrike" cap="none" spc="0" baseline="0">
                <a:solidFill>
                  <a:srgbClr val="FFFFFF"/>
                </a:solidFill>
                <a:uFillTx/>
                <a:latin typeface="GillSans"/>
              </a:defRPr>
            </a:lvl3pPr>
            <a:lvl4pPr marL="1527176" marR="0" lvl="3" indent="-217490" defTabSz="871542" fontAlgn="auto" hangingPunct="0">
              <a:spcAft>
                <a:spcPts val="0"/>
              </a:spcAft>
              <a:buNone/>
              <a:tabLst/>
              <a:defRPr lang="en-US" sz="1900" b="0" i="0" u="none" strike="noStrike" cap="none" spc="0" baseline="0">
                <a:solidFill>
                  <a:srgbClr val="FFFFFF"/>
                </a:solidFill>
                <a:uFillTx/>
                <a:latin typeface="GillSans"/>
              </a:defRPr>
            </a:lvl4pPr>
            <a:lvl5pPr marL="1963738" marR="0" lvl="4" indent="-217490" defTabSz="871542" fontAlgn="auto" hangingPunct="0">
              <a:spcAft>
                <a:spcPts val="0"/>
              </a:spcAft>
              <a:buNone/>
              <a:tabLst/>
              <a:defRPr lang="en-US" sz="1900" b="0" i="0" u="none" strike="noStrike" cap="none" spc="0" baseline="0">
                <a:solidFill>
                  <a:srgbClr val="FFFFFF"/>
                </a:solidFill>
                <a:uFillTx/>
                <a:latin typeface="Gill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Tree>
    <p:extLst>
      <p:ext uri="{BB962C8B-B14F-4D97-AF65-F5344CB8AC3E}">
        <p14:creationId xmlns:p14="http://schemas.microsoft.com/office/powerpoint/2010/main" val="422546107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FEE12E-273F-45AB-B8E9-11EF90091F61}"/>
              </a:ext>
            </a:extLst>
          </p:cNvPr>
          <p:cNvSpPr txBox="1">
            <a:spLocks noGrp="1"/>
          </p:cNvSpPr>
          <p:nvPr>
            <p:ph type="title" orient="vert"/>
          </p:nvPr>
        </p:nvSpPr>
        <p:spPr>
          <a:xfrm>
            <a:off x="8724903" y="365129"/>
            <a:ext cx="2628899" cy="5811834"/>
          </a:xfrm>
          <a:prstGeom prst="rect">
            <a:avLst/>
          </a:prstGeom>
          <a:noFill/>
          <a:ln>
            <a:noFill/>
          </a:ln>
        </p:spPr>
        <p:txBody>
          <a:bodyPr vert="eaVert" wrap="square" lIns="91440" tIns="45720" rIns="91440" bIns="45720" anchor="t" anchorCtr="0" compatLnSpc="1">
            <a:noAutofit/>
          </a:bodyPr>
          <a:lstStyle>
            <a:lvl1pPr marL="0" marR="0" lvl="0" indent="0" defTabSz="871542" fontAlgn="auto" hangingPunct="0">
              <a:spcBef>
                <a:spcPts val="0"/>
              </a:spcBef>
              <a:spcAft>
                <a:spcPts val="0"/>
              </a:spcAft>
              <a:tabLst/>
              <a:defRPr lang="en-US" sz="3200" b="0" i="0" u="none" strike="noStrike" cap="none" spc="0" baseline="0">
                <a:solidFill>
                  <a:srgbClr val="FFCC00"/>
                </a:solidFill>
                <a:uFillTx/>
                <a:latin typeface="GillSans"/>
              </a:defRPr>
            </a:lvl1pPr>
          </a:lstStyle>
          <a:p>
            <a:pPr lvl="0"/>
            <a:r>
              <a:rPr lang="en-US"/>
              <a:t>Click to edit Master title style</a:t>
            </a:r>
            <a:endParaRPr lang="en-001"/>
          </a:p>
        </p:txBody>
      </p:sp>
      <p:sp>
        <p:nvSpPr>
          <p:cNvPr id="3" name="Vertical Text Placeholder 2">
            <a:extLst>
              <a:ext uri="{FF2B5EF4-FFF2-40B4-BE49-F238E27FC236}">
                <a16:creationId xmlns:a16="http://schemas.microsoft.com/office/drawing/2014/main" id="{7F255703-F5B3-44C9-9A25-60F3830EBCCF}"/>
              </a:ext>
            </a:extLst>
          </p:cNvPr>
          <p:cNvSpPr txBox="1">
            <a:spLocks noGrp="1"/>
          </p:cNvSpPr>
          <p:nvPr>
            <p:ph type="body" orient="vert" idx="1"/>
          </p:nvPr>
        </p:nvSpPr>
        <p:spPr>
          <a:xfrm>
            <a:off x="838203" y="365129"/>
            <a:ext cx="7683502" cy="5811834"/>
          </a:xfrm>
          <a:prstGeom prst="rect">
            <a:avLst/>
          </a:prstGeom>
          <a:noFill/>
          <a:ln>
            <a:noFill/>
          </a:ln>
        </p:spPr>
        <p:txBody>
          <a:bodyPr vert="eaVert" wrap="square" lIns="91440" tIns="45720" rIns="91440" bIns="45720" anchor="t" anchorCtr="0" compatLnSpc="1">
            <a:noAutofit/>
          </a:bodyPr>
          <a:lstStyle>
            <a:lvl1pPr marL="327026" marR="0" lvl="0" indent="-327026" defTabSz="871542" fontAlgn="auto" hangingPunct="0">
              <a:spcBef>
                <a:spcPts val="1700"/>
              </a:spcBef>
              <a:spcAft>
                <a:spcPts val="0"/>
              </a:spcAft>
              <a:buNone/>
              <a:tabLst/>
              <a:defRPr lang="en-US" b="0" i="0" u="none" strike="noStrike" cap="none" spc="0" baseline="0">
                <a:solidFill>
                  <a:srgbClr val="FFFFFF"/>
                </a:solidFill>
                <a:uFillTx/>
                <a:latin typeface="GillSans"/>
              </a:defRPr>
            </a:lvl1pPr>
            <a:lvl2pPr marL="708029" marR="0" lvl="1" indent="-271467" defTabSz="871542" fontAlgn="auto" hangingPunct="0">
              <a:spcBef>
                <a:spcPts val="1000"/>
              </a:spcBef>
              <a:spcAft>
                <a:spcPts val="0"/>
              </a:spcAft>
              <a:buSzPct val="100000"/>
              <a:buChar char="–"/>
              <a:tabLst/>
              <a:defRPr lang="en-US" b="0" i="0" u="none" strike="noStrike" cap="none" spc="0" baseline="0">
                <a:solidFill>
                  <a:srgbClr val="FFFFFF"/>
                </a:solidFill>
                <a:uFillTx/>
                <a:latin typeface="GillSans"/>
              </a:defRPr>
            </a:lvl2pPr>
            <a:lvl3pPr marL="1092195" marR="0" lvl="2" indent="-220663" defTabSz="871542" fontAlgn="auto" hangingPunct="0">
              <a:spcAft>
                <a:spcPts val="0"/>
              </a:spcAft>
              <a:buNone/>
              <a:tabLst/>
              <a:defRPr lang="en-US" b="0" i="0" u="none" strike="noStrike" cap="none" spc="0" baseline="0">
                <a:solidFill>
                  <a:srgbClr val="FFFFFF"/>
                </a:solidFill>
                <a:uFillTx/>
                <a:latin typeface="GillSans"/>
              </a:defRPr>
            </a:lvl3pPr>
            <a:lvl4pPr marL="1527176" marR="0" lvl="3" indent="-217490" defTabSz="871542" fontAlgn="auto" hangingPunct="0">
              <a:spcAft>
                <a:spcPts val="0"/>
              </a:spcAft>
              <a:buNone/>
              <a:tabLst/>
              <a:defRPr lang="en-US" sz="1900" b="0" i="0" u="none" strike="noStrike" cap="none" spc="0" baseline="0">
                <a:solidFill>
                  <a:srgbClr val="FFFFFF"/>
                </a:solidFill>
                <a:uFillTx/>
                <a:latin typeface="GillSans"/>
              </a:defRPr>
            </a:lvl4pPr>
            <a:lvl5pPr marL="1963738" marR="0" lvl="4" indent="-217490" defTabSz="871542" fontAlgn="auto" hangingPunct="0">
              <a:spcAft>
                <a:spcPts val="0"/>
              </a:spcAft>
              <a:buNone/>
              <a:tabLst/>
              <a:defRPr lang="en-US" sz="1900" b="0" i="0" u="none" strike="noStrike" cap="none" spc="0" baseline="0">
                <a:solidFill>
                  <a:srgbClr val="FFFFFF"/>
                </a:solidFill>
                <a:uFillTx/>
                <a:latin typeface="Gill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Tree>
    <p:extLst>
      <p:ext uri="{BB962C8B-B14F-4D97-AF65-F5344CB8AC3E}">
        <p14:creationId xmlns:p14="http://schemas.microsoft.com/office/powerpoint/2010/main" val="112716718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C571-F3FB-472A-B2E0-A9213F126D62}"/>
              </a:ext>
            </a:extLst>
          </p:cNvPr>
          <p:cNvSpPr txBox="1">
            <a:spLocks noGrp="1"/>
          </p:cNvSpPr>
          <p:nvPr>
            <p:ph type="title"/>
          </p:nvPr>
        </p:nvSpPr>
        <p:spPr/>
        <p:txBody>
          <a:bodyPr/>
          <a:lstStyle>
            <a:lvl1pPr>
              <a:defRPr/>
            </a:lvl1pPr>
          </a:lstStyle>
          <a:p>
            <a:pPr lvl="0"/>
            <a:r>
              <a:rPr lang="en-US"/>
              <a:t>Click to edit Master title style</a:t>
            </a:r>
            <a:endParaRPr lang="en-001"/>
          </a:p>
        </p:txBody>
      </p:sp>
      <p:sp>
        <p:nvSpPr>
          <p:cNvPr id="3" name="Content Placeholder 2">
            <a:extLst>
              <a:ext uri="{FF2B5EF4-FFF2-40B4-BE49-F238E27FC236}">
                <a16:creationId xmlns:a16="http://schemas.microsoft.com/office/drawing/2014/main" id="{226A19FE-A6F7-4CF0-9DB5-BE0CC76E8AD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Content Placeholder 3">
            <a:extLst>
              <a:ext uri="{FF2B5EF4-FFF2-40B4-BE49-F238E27FC236}">
                <a16:creationId xmlns:a16="http://schemas.microsoft.com/office/drawing/2014/main" id="{3124942A-3941-4C95-B2FD-595EF60C06C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5" name="Date Placeholder 4">
            <a:extLst>
              <a:ext uri="{FF2B5EF4-FFF2-40B4-BE49-F238E27FC236}">
                <a16:creationId xmlns:a16="http://schemas.microsoft.com/office/drawing/2014/main" id="{79398382-D10E-4FF4-8933-C25C270BC053}"/>
              </a:ext>
            </a:extLst>
          </p:cNvPr>
          <p:cNvSpPr txBox="1">
            <a:spLocks noGrp="1"/>
          </p:cNvSpPr>
          <p:nvPr>
            <p:ph type="dt" sz="half" idx="7"/>
          </p:nvPr>
        </p:nvSpPr>
        <p:spPr/>
        <p:txBody>
          <a:bodyPr/>
          <a:lstStyle>
            <a:lvl1pPr>
              <a:defRPr/>
            </a:lvl1pPr>
          </a:lstStyle>
          <a:p>
            <a:pPr lvl="0"/>
            <a:fld id="{E06FA726-7763-4E90-9432-628BA2925A87}" type="datetime1">
              <a:rPr lang="en-001"/>
              <a:pPr lvl="0"/>
              <a:t>29/01/2021</a:t>
            </a:fld>
            <a:endParaRPr lang="en-001"/>
          </a:p>
        </p:txBody>
      </p:sp>
      <p:sp>
        <p:nvSpPr>
          <p:cNvPr id="6" name="Footer Placeholder 5">
            <a:extLst>
              <a:ext uri="{FF2B5EF4-FFF2-40B4-BE49-F238E27FC236}">
                <a16:creationId xmlns:a16="http://schemas.microsoft.com/office/drawing/2014/main" id="{F9255751-BED1-423F-A6CD-434CF27C41F7}"/>
              </a:ext>
            </a:extLst>
          </p:cNvPr>
          <p:cNvSpPr txBox="1">
            <a:spLocks noGrp="1"/>
          </p:cNvSpPr>
          <p:nvPr>
            <p:ph type="ftr" sz="quarter" idx="9"/>
          </p:nvPr>
        </p:nvSpPr>
        <p:spPr/>
        <p:txBody>
          <a:bodyPr/>
          <a:lstStyle>
            <a:lvl1pPr>
              <a:defRPr/>
            </a:lvl1pPr>
          </a:lstStyle>
          <a:p>
            <a:pPr lvl="0"/>
            <a:endParaRPr lang="en-001"/>
          </a:p>
        </p:txBody>
      </p:sp>
      <p:sp>
        <p:nvSpPr>
          <p:cNvPr id="7" name="Slide Number Placeholder 6">
            <a:extLst>
              <a:ext uri="{FF2B5EF4-FFF2-40B4-BE49-F238E27FC236}">
                <a16:creationId xmlns:a16="http://schemas.microsoft.com/office/drawing/2014/main" id="{F785EDB5-F6A3-4021-9C38-D5B0512F4C41}"/>
              </a:ext>
            </a:extLst>
          </p:cNvPr>
          <p:cNvSpPr txBox="1">
            <a:spLocks noGrp="1"/>
          </p:cNvSpPr>
          <p:nvPr>
            <p:ph type="sldNum" sz="quarter" idx="8"/>
          </p:nvPr>
        </p:nvSpPr>
        <p:spPr/>
        <p:txBody>
          <a:bodyPr/>
          <a:lstStyle>
            <a:lvl1pPr>
              <a:defRPr/>
            </a:lvl1pPr>
          </a:lstStyle>
          <a:p>
            <a:pPr lvl="0"/>
            <a:fld id="{22B5337B-6AC8-4931-9F38-475DDD0B1F66}" type="slidenum">
              <a:t>‹#›</a:t>
            </a:fld>
            <a:endParaRPr lang="en-001"/>
          </a:p>
        </p:txBody>
      </p:sp>
    </p:spTree>
    <p:extLst>
      <p:ext uri="{BB962C8B-B14F-4D97-AF65-F5344CB8AC3E}">
        <p14:creationId xmlns:p14="http://schemas.microsoft.com/office/powerpoint/2010/main" val="242590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5B26-4249-4FDC-BB89-3D62AC4D67A4}"/>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001"/>
          </a:p>
        </p:txBody>
      </p:sp>
      <p:sp>
        <p:nvSpPr>
          <p:cNvPr id="3" name="Text Placeholder 2">
            <a:extLst>
              <a:ext uri="{FF2B5EF4-FFF2-40B4-BE49-F238E27FC236}">
                <a16:creationId xmlns:a16="http://schemas.microsoft.com/office/drawing/2014/main" id="{73FBA731-862E-48C5-86FA-520AAD50489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FAC7DB4A-C9BC-4054-8649-99F133865C12}"/>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5" name="Text Placeholder 4">
            <a:extLst>
              <a:ext uri="{FF2B5EF4-FFF2-40B4-BE49-F238E27FC236}">
                <a16:creationId xmlns:a16="http://schemas.microsoft.com/office/drawing/2014/main" id="{DC0FBD64-479A-4DBD-B492-9479C8496D66}"/>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39439CF9-6370-4034-8FEB-5F8D1E271264}"/>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7" name="Date Placeholder 6">
            <a:extLst>
              <a:ext uri="{FF2B5EF4-FFF2-40B4-BE49-F238E27FC236}">
                <a16:creationId xmlns:a16="http://schemas.microsoft.com/office/drawing/2014/main" id="{AC7F976A-85F0-4BB7-AA51-48566421E135}"/>
              </a:ext>
            </a:extLst>
          </p:cNvPr>
          <p:cNvSpPr txBox="1">
            <a:spLocks noGrp="1"/>
          </p:cNvSpPr>
          <p:nvPr>
            <p:ph type="dt" sz="half" idx="7"/>
          </p:nvPr>
        </p:nvSpPr>
        <p:spPr/>
        <p:txBody>
          <a:bodyPr/>
          <a:lstStyle>
            <a:lvl1pPr>
              <a:defRPr/>
            </a:lvl1pPr>
          </a:lstStyle>
          <a:p>
            <a:pPr lvl="0"/>
            <a:fld id="{0DFBBCD8-C879-422E-9152-64DEC28F1C4D}" type="datetime1">
              <a:rPr lang="en-001"/>
              <a:pPr lvl="0"/>
              <a:t>29/01/2021</a:t>
            </a:fld>
            <a:endParaRPr lang="en-001"/>
          </a:p>
        </p:txBody>
      </p:sp>
      <p:sp>
        <p:nvSpPr>
          <p:cNvPr id="8" name="Footer Placeholder 7">
            <a:extLst>
              <a:ext uri="{FF2B5EF4-FFF2-40B4-BE49-F238E27FC236}">
                <a16:creationId xmlns:a16="http://schemas.microsoft.com/office/drawing/2014/main" id="{3B9CFCA0-F22C-43C2-B05D-8F5BD6F1E811}"/>
              </a:ext>
            </a:extLst>
          </p:cNvPr>
          <p:cNvSpPr txBox="1">
            <a:spLocks noGrp="1"/>
          </p:cNvSpPr>
          <p:nvPr>
            <p:ph type="ftr" sz="quarter" idx="9"/>
          </p:nvPr>
        </p:nvSpPr>
        <p:spPr/>
        <p:txBody>
          <a:bodyPr/>
          <a:lstStyle>
            <a:lvl1pPr>
              <a:defRPr/>
            </a:lvl1pPr>
          </a:lstStyle>
          <a:p>
            <a:pPr lvl="0"/>
            <a:endParaRPr lang="en-001"/>
          </a:p>
        </p:txBody>
      </p:sp>
      <p:sp>
        <p:nvSpPr>
          <p:cNvPr id="9" name="Slide Number Placeholder 8">
            <a:extLst>
              <a:ext uri="{FF2B5EF4-FFF2-40B4-BE49-F238E27FC236}">
                <a16:creationId xmlns:a16="http://schemas.microsoft.com/office/drawing/2014/main" id="{60B619B3-B7B2-49F5-ACE6-B6065F71E0BB}"/>
              </a:ext>
            </a:extLst>
          </p:cNvPr>
          <p:cNvSpPr txBox="1">
            <a:spLocks noGrp="1"/>
          </p:cNvSpPr>
          <p:nvPr>
            <p:ph type="sldNum" sz="quarter" idx="8"/>
          </p:nvPr>
        </p:nvSpPr>
        <p:spPr/>
        <p:txBody>
          <a:bodyPr/>
          <a:lstStyle>
            <a:lvl1pPr>
              <a:defRPr/>
            </a:lvl1pPr>
          </a:lstStyle>
          <a:p>
            <a:pPr lvl="0"/>
            <a:fld id="{904D5204-24EF-421C-940D-A284DB184058}" type="slidenum">
              <a:t>‹#›</a:t>
            </a:fld>
            <a:endParaRPr lang="en-001"/>
          </a:p>
        </p:txBody>
      </p:sp>
    </p:spTree>
    <p:extLst>
      <p:ext uri="{BB962C8B-B14F-4D97-AF65-F5344CB8AC3E}">
        <p14:creationId xmlns:p14="http://schemas.microsoft.com/office/powerpoint/2010/main" val="57383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4801-5DBC-49EA-8522-987313C5E953}"/>
              </a:ext>
            </a:extLst>
          </p:cNvPr>
          <p:cNvSpPr txBox="1">
            <a:spLocks noGrp="1"/>
          </p:cNvSpPr>
          <p:nvPr>
            <p:ph type="title"/>
          </p:nvPr>
        </p:nvSpPr>
        <p:spPr/>
        <p:txBody>
          <a:bodyPr/>
          <a:lstStyle>
            <a:lvl1pPr>
              <a:defRPr/>
            </a:lvl1pPr>
          </a:lstStyle>
          <a:p>
            <a:pPr lvl="0"/>
            <a:r>
              <a:rPr lang="en-US"/>
              <a:t>Click to edit Master title style</a:t>
            </a:r>
            <a:endParaRPr lang="en-001"/>
          </a:p>
        </p:txBody>
      </p:sp>
      <p:sp>
        <p:nvSpPr>
          <p:cNvPr id="3" name="Date Placeholder 2">
            <a:extLst>
              <a:ext uri="{FF2B5EF4-FFF2-40B4-BE49-F238E27FC236}">
                <a16:creationId xmlns:a16="http://schemas.microsoft.com/office/drawing/2014/main" id="{7A9B4759-B95D-42B0-A7D2-02A91573221F}"/>
              </a:ext>
            </a:extLst>
          </p:cNvPr>
          <p:cNvSpPr txBox="1">
            <a:spLocks noGrp="1"/>
          </p:cNvSpPr>
          <p:nvPr>
            <p:ph type="dt" sz="half" idx="7"/>
          </p:nvPr>
        </p:nvSpPr>
        <p:spPr/>
        <p:txBody>
          <a:bodyPr/>
          <a:lstStyle>
            <a:lvl1pPr>
              <a:defRPr/>
            </a:lvl1pPr>
          </a:lstStyle>
          <a:p>
            <a:pPr lvl="0"/>
            <a:fld id="{F2ACAFAA-A7AA-4618-B145-FD5EC658E187}" type="datetime1">
              <a:rPr lang="en-001"/>
              <a:pPr lvl="0"/>
              <a:t>29/01/2021</a:t>
            </a:fld>
            <a:endParaRPr lang="en-001"/>
          </a:p>
        </p:txBody>
      </p:sp>
      <p:sp>
        <p:nvSpPr>
          <p:cNvPr id="4" name="Footer Placeholder 3">
            <a:extLst>
              <a:ext uri="{FF2B5EF4-FFF2-40B4-BE49-F238E27FC236}">
                <a16:creationId xmlns:a16="http://schemas.microsoft.com/office/drawing/2014/main" id="{778E33C8-EE43-485B-A663-1E6FC4DBC1AF}"/>
              </a:ext>
            </a:extLst>
          </p:cNvPr>
          <p:cNvSpPr txBox="1">
            <a:spLocks noGrp="1"/>
          </p:cNvSpPr>
          <p:nvPr>
            <p:ph type="ftr" sz="quarter" idx="9"/>
          </p:nvPr>
        </p:nvSpPr>
        <p:spPr/>
        <p:txBody>
          <a:bodyPr/>
          <a:lstStyle>
            <a:lvl1pPr>
              <a:defRPr/>
            </a:lvl1pPr>
          </a:lstStyle>
          <a:p>
            <a:pPr lvl="0"/>
            <a:endParaRPr lang="en-001"/>
          </a:p>
        </p:txBody>
      </p:sp>
      <p:sp>
        <p:nvSpPr>
          <p:cNvPr id="5" name="Slide Number Placeholder 4">
            <a:extLst>
              <a:ext uri="{FF2B5EF4-FFF2-40B4-BE49-F238E27FC236}">
                <a16:creationId xmlns:a16="http://schemas.microsoft.com/office/drawing/2014/main" id="{D939C63C-C618-4957-AA27-76633C2BB6A3}"/>
              </a:ext>
            </a:extLst>
          </p:cNvPr>
          <p:cNvSpPr txBox="1">
            <a:spLocks noGrp="1"/>
          </p:cNvSpPr>
          <p:nvPr>
            <p:ph type="sldNum" sz="quarter" idx="8"/>
          </p:nvPr>
        </p:nvSpPr>
        <p:spPr/>
        <p:txBody>
          <a:bodyPr/>
          <a:lstStyle>
            <a:lvl1pPr>
              <a:defRPr/>
            </a:lvl1pPr>
          </a:lstStyle>
          <a:p>
            <a:pPr lvl="0"/>
            <a:fld id="{29CC22A9-B0AE-45A7-9BD1-290B5F003565}" type="slidenum">
              <a:t>‹#›</a:t>
            </a:fld>
            <a:endParaRPr lang="en-001"/>
          </a:p>
        </p:txBody>
      </p:sp>
    </p:spTree>
    <p:extLst>
      <p:ext uri="{BB962C8B-B14F-4D97-AF65-F5344CB8AC3E}">
        <p14:creationId xmlns:p14="http://schemas.microsoft.com/office/powerpoint/2010/main" val="1037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E1888-83FB-4795-BDFC-AE8EDBA84902}"/>
              </a:ext>
            </a:extLst>
          </p:cNvPr>
          <p:cNvSpPr txBox="1">
            <a:spLocks noGrp="1"/>
          </p:cNvSpPr>
          <p:nvPr>
            <p:ph type="dt" sz="half" idx="7"/>
          </p:nvPr>
        </p:nvSpPr>
        <p:spPr/>
        <p:txBody>
          <a:bodyPr/>
          <a:lstStyle>
            <a:lvl1pPr>
              <a:defRPr/>
            </a:lvl1pPr>
          </a:lstStyle>
          <a:p>
            <a:pPr lvl="0"/>
            <a:fld id="{520A1235-2FF0-41EA-A5CB-91FEEF3FABF7}" type="datetime1">
              <a:rPr lang="en-001"/>
              <a:pPr lvl="0"/>
              <a:t>29/01/2021</a:t>
            </a:fld>
            <a:endParaRPr lang="en-001"/>
          </a:p>
        </p:txBody>
      </p:sp>
      <p:sp>
        <p:nvSpPr>
          <p:cNvPr id="3" name="Footer Placeholder 2">
            <a:extLst>
              <a:ext uri="{FF2B5EF4-FFF2-40B4-BE49-F238E27FC236}">
                <a16:creationId xmlns:a16="http://schemas.microsoft.com/office/drawing/2014/main" id="{5076DD50-F746-4118-B406-1692EC173607}"/>
              </a:ext>
            </a:extLst>
          </p:cNvPr>
          <p:cNvSpPr txBox="1">
            <a:spLocks noGrp="1"/>
          </p:cNvSpPr>
          <p:nvPr>
            <p:ph type="ftr" sz="quarter" idx="9"/>
          </p:nvPr>
        </p:nvSpPr>
        <p:spPr/>
        <p:txBody>
          <a:bodyPr/>
          <a:lstStyle>
            <a:lvl1pPr>
              <a:defRPr/>
            </a:lvl1pPr>
          </a:lstStyle>
          <a:p>
            <a:pPr lvl="0"/>
            <a:endParaRPr lang="en-001"/>
          </a:p>
        </p:txBody>
      </p:sp>
      <p:sp>
        <p:nvSpPr>
          <p:cNvPr id="4" name="Slide Number Placeholder 3">
            <a:extLst>
              <a:ext uri="{FF2B5EF4-FFF2-40B4-BE49-F238E27FC236}">
                <a16:creationId xmlns:a16="http://schemas.microsoft.com/office/drawing/2014/main" id="{CF707402-18C6-4F8C-A4F9-0C0BC7CA6D35}"/>
              </a:ext>
            </a:extLst>
          </p:cNvPr>
          <p:cNvSpPr txBox="1">
            <a:spLocks noGrp="1"/>
          </p:cNvSpPr>
          <p:nvPr>
            <p:ph type="sldNum" sz="quarter" idx="8"/>
          </p:nvPr>
        </p:nvSpPr>
        <p:spPr/>
        <p:txBody>
          <a:bodyPr/>
          <a:lstStyle>
            <a:lvl1pPr>
              <a:defRPr/>
            </a:lvl1pPr>
          </a:lstStyle>
          <a:p>
            <a:pPr lvl="0"/>
            <a:fld id="{51E19878-438B-451E-9A61-2B2CFD135F02}" type="slidenum">
              <a:t>‹#›</a:t>
            </a:fld>
            <a:endParaRPr lang="en-001"/>
          </a:p>
        </p:txBody>
      </p:sp>
    </p:spTree>
    <p:extLst>
      <p:ext uri="{BB962C8B-B14F-4D97-AF65-F5344CB8AC3E}">
        <p14:creationId xmlns:p14="http://schemas.microsoft.com/office/powerpoint/2010/main" val="199173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BE46-3A68-446B-87EB-CDCB77F7A6EE}"/>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001"/>
          </a:p>
        </p:txBody>
      </p:sp>
      <p:sp>
        <p:nvSpPr>
          <p:cNvPr id="3" name="Content Placeholder 2">
            <a:extLst>
              <a:ext uri="{FF2B5EF4-FFF2-40B4-BE49-F238E27FC236}">
                <a16:creationId xmlns:a16="http://schemas.microsoft.com/office/drawing/2014/main" id="{53E1C504-319F-4AE0-8AC7-F539D634B9B5}"/>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Text Placeholder 3">
            <a:extLst>
              <a:ext uri="{FF2B5EF4-FFF2-40B4-BE49-F238E27FC236}">
                <a16:creationId xmlns:a16="http://schemas.microsoft.com/office/drawing/2014/main" id="{DE2A53BF-CB2B-4249-9C15-5048F02054F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BDFE809-C42C-4DAB-8716-7BECA296D202}"/>
              </a:ext>
            </a:extLst>
          </p:cNvPr>
          <p:cNvSpPr txBox="1">
            <a:spLocks noGrp="1"/>
          </p:cNvSpPr>
          <p:nvPr>
            <p:ph type="dt" sz="half" idx="7"/>
          </p:nvPr>
        </p:nvSpPr>
        <p:spPr/>
        <p:txBody>
          <a:bodyPr/>
          <a:lstStyle>
            <a:lvl1pPr>
              <a:defRPr/>
            </a:lvl1pPr>
          </a:lstStyle>
          <a:p>
            <a:pPr lvl="0"/>
            <a:fld id="{D71BA047-C34F-4F0F-9BA2-8CCB4901DD6F}" type="datetime1">
              <a:rPr lang="en-001"/>
              <a:pPr lvl="0"/>
              <a:t>29/01/2021</a:t>
            </a:fld>
            <a:endParaRPr lang="en-001"/>
          </a:p>
        </p:txBody>
      </p:sp>
      <p:sp>
        <p:nvSpPr>
          <p:cNvPr id="6" name="Footer Placeholder 5">
            <a:extLst>
              <a:ext uri="{FF2B5EF4-FFF2-40B4-BE49-F238E27FC236}">
                <a16:creationId xmlns:a16="http://schemas.microsoft.com/office/drawing/2014/main" id="{1C6D4710-E9C1-414C-8170-846601088A60}"/>
              </a:ext>
            </a:extLst>
          </p:cNvPr>
          <p:cNvSpPr txBox="1">
            <a:spLocks noGrp="1"/>
          </p:cNvSpPr>
          <p:nvPr>
            <p:ph type="ftr" sz="quarter" idx="9"/>
          </p:nvPr>
        </p:nvSpPr>
        <p:spPr/>
        <p:txBody>
          <a:bodyPr/>
          <a:lstStyle>
            <a:lvl1pPr>
              <a:defRPr/>
            </a:lvl1pPr>
          </a:lstStyle>
          <a:p>
            <a:pPr lvl="0"/>
            <a:endParaRPr lang="en-001"/>
          </a:p>
        </p:txBody>
      </p:sp>
      <p:sp>
        <p:nvSpPr>
          <p:cNvPr id="7" name="Slide Number Placeholder 6">
            <a:extLst>
              <a:ext uri="{FF2B5EF4-FFF2-40B4-BE49-F238E27FC236}">
                <a16:creationId xmlns:a16="http://schemas.microsoft.com/office/drawing/2014/main" id="{22FB56A0-1943-4F47-93B6-4FCE3634E657}"/>
              </a:ext>
            </a:extLst>
          </p:cNvPr>
          <p:cNvSpPr txBox="1">
            <a:spLocks noGrp="1"/>
          </p:cNvSpPr>
          <p:nvPr>
            <p:ph type="sldNum" sz="quarter" idx="8"/>
          </p:nvPr>
        </p:nvSpPr>
        <p:spPr/>
        <p:txBody>
          <a:bodyPr/>
          <a:lstStyle>
            <a:lvl1pPr>
              <a:defRPr/>
            </a:lvl1pPr>
          </a:lstStyle>
          <a:p>
            <a:pPr lvl="0"/>
            <a:fld id="{C9DC49EE-8FA3-4B01-826A-715FBE568803}" type="slidenum">
              <a:t>‹#›</a:t>
            </a:fld>
            <a:endParaRPr lang="en-001"/>
          </a:p>
        </p:txBody>
      </p:sp>
    </p:spTree>
    <p:extLst>
      <p:ext uri="{BB962C8B-B14F-4D97-AF65-F5344CB8AC3E}">
        <p14:creationId xmlns:p14="http://schemas.microsoft.com/office/powerpoint/2010/main" val="251716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64E5-908F-4F44-9AB5-95A1C4D21C09}"/>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001"/>
          </a:p>
        </p:txBody>
      </p:sp>
      <p:sp>
        <p:nvSpPr>
          <p:cNvPr id="3" name="Picture Placeholder 2">
            <a:extLst>
              <a:ext uri="{FF2B5EF4-FFF2-40B4-BE49-F238E27FC236}">
                <a16:creationId xmlns:a16="http://schemas.microsoft.com/office/drawing/2014/main" id="{0CB357C1-FBA9-4CC1-9B68-D37DE2BF67E8}"/>
              </a:ext>
            </a:extLst>
          </p:cNvPr>
          <p:cNvSpPr txBox="1">
            <a:spLocks noGrp="1"/>
          </p:cNvSpPr>
          <p:nvPr>
            <p:ph type="pic" idx="1"/>
          </p:nvPr>
        </p:nvSpPr>
        <p:spPr>
          <a:xfrm>
            <a:off x="5183184" y="987423"/>
            <a:ext cx="6172200" cy="4873623"/>
          </a:xfrm>
        </p:spPr>
        <p:txBody>
          <a:bodyPr/>
          <a:lstStyle>
            <a:lvl1pPr marL="0" indent="0">
              <a:buNone/>
              <a:defRPr lang="en-001" sz="3200"/>
            </a:lvl1pPr>
          </a:lstStyle>
          <a:p>
            <a:pPr lvl="0"/>
            <a:endParaRPr lang="en-001"/>
          </a:p>
        </p:txBody>
      </p:sp>
      <p:sp>
        <p:nvSpPr>
          <p:cNvPr id="4" name="Text Placeholder 3">
            <a:extLst>
              <a:ext uri="{FF2B5EF4-FFF2-40B4-BE49-F238E27FC236}">
                <a16:creationId xmlns:a16="http://schemas.microsoft.com/office/drawing/2014/main" id="{4E29C300-B8A4-4EBC-BE0F-83F29943F00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6F0FB38-2265-40F7-A344-CEBE87CCA26D}"/>
              </a:ext>
            </a:extLst>
          </p:cNvPr>
          <p:cNvSpPr txBox="1">
            <a:spLocks noGrp="1"/>
          </p:cNvSpPr>
          <p:nvPr>
            <p:ph type="dt" sz="half" idx="7"/>
          </p:nvPr>
        </p:nvSpPr>
        <p:spPr/>
        <p:txBody>
          <a:bodyPr/>
          <a:lstStyle>
            <a:lvl1pPr>
              <a:defRPr/>
            </a:lvl1pPr>
          </a:lstStyle>
          <a:p>
            <a:pPr lvl="0"/>
            <a:fld id="{24908718-5F1A-4957-8D06-1F40B9E8122B}" type="datetime1">
              <a:rPr lang="en-001"/>
              <a:pPr lvl="0"/>
              <a:t>29/01/2021</a:t>
            </a:fld>
            <a:endParaRPr lang="en-001"/>
          </a:p>
        </p:txBody>
      </p:sp>
      <p:sp>
        <p:nvSpPr>
          <p:cNvPr id="6" name="Footer Placeholder 5">
            <a:extLst>
              <a:ext uri="{FF2B5EF4-FFF2-40B4-BE49-F238E27FC236}">
                <a16:creationId xmlns:a16="http://schemas.microsoft.com/office/drawing/2014/main" id="{6A91F563-EEEE-4E44-98B0-C1807C56EFBE}"/>
              </a:ext>
            </a:extLst>
          </p:cNvPr>
          <p:cNvSpPr txBox="1">
            <a:spLocks noGrp="1"/>
          </p:cNvSpPr>
          <p:nvPr>
            <p:ph type="ftr" sz="quarter" idx="9"/>
          </p:nvPr>
        </p:nvSpPr>
        <p:spPr/>
        <p:txBody>
          <a:bodyPr/>
          <a:lstStyle>
            <a:lvl1pPr>
              <a:defRPr/>
            </a:lvl1pPr>
          </a:lstStyle>
          <a:p>
            <a:pPr lvl="0"/>
            <a:endParaRPr lang="en-001"/>
          </a:p>
        </p:txBody>
      </p:sp>
      <p:sp>
        <p:nvSpPr>
          <p:cNvPr id="7" name="Slide Number Placeholder 6">
            <a:extLst>
              <a:ext uri="{FF2B5EF4-FFF2-40B4-BE49-F238E27FC236}">
                <a16:creationId xmlns:a16="http://schemas.microsoft.com/office/drawing/2014/main" id="{D877A961-94EF-4911-B64F-5733C3E11BC7}"/>
              </a:ext>
            </a:extLst>
          </p:cNvPr>
          <p:cNvSpPr txBox="1">
            <a:spLocks noGrp="1"/>
          </p:cNvSpPr>
          <p:nvPr>
            <p:ph type="sldNum" sz="quarter" idx="8"/>
          </p:nvPr>
        </p:nvSpPr>
        <p:spPr/>
        <p:txBody>
          <a:bodyPr/>
          <a:lstStyle>
            <a:lvl1pPr>
              <a:defRPr/>
            </a:lvl1pPr>
          </a:lstStyle>
          <a:p>
            <a:pPr lvl="0"/>
            <a:fld id="{1337ABB9-65AF-4B6E-B505-545D9679259F}" type="slidenum">
              <a:t>‹#›</a:t>
            </a:fld>
            <a:endParaRPr lang="en-001"/>
          </a:p>
        </p:txBody>
      </p:sp>
    </p:spTree>
    <p:extLst>
      <p:ext uri="{BB962C8B-B14F-4D97-AF65-F5344CB8AC3E}">
        <p14:creationId xmlns:p14="http://schemas.microsoft.com/office/powerpoint/2010/main" val="126601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oleObject" Target="../embeddings/oleObject1.bin"/><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E2436-C67E-4F06-80D3-79C560444663}"/>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001"/>
          </a:p>
        </p:txBody>
      </p:sp>
      <p:sp>
        <p:nvSpPr>
          <p:cNvPr id="3" name="Text Placeholder 2">
            <a:extLst>
              <a:ext uri="{FF2B5EF4-FFF2-40B4-BE49-F238E27FC236}">
                <a16:creationId xmlns:a16="http://schemas.microsoft.com/office/drawing/2014/main" id="{49DF20BD-082C-48F9-AF1F-75B582E499D2}"/>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01"/>
          </a:p>
        </p:txBody>
      </p:sp>
      <p:sp>
        <p:nvSpPr>
          <p:cNvPr id="4" name="Date Placeholder 3">
            <a:extLst>
              <a:ext uri="{FF2B5EF4-FFF2-40B4-BE49-F238E27FC236}">
                <a16:creationId xmlns:a16="http://schemas.microsoft.com/office/drawing/2014/main" id="{FECD684C-DF7E-4277-A28B-8A7253D892E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001" sz="1200" b="0" i="0" u="none" strike="noStrike" kern="1200" cap="none" spc="0" baseline="0">
                <a:solidFill>
                  <a:srgbClr val="898989"/>
                </a:solidFill>
                <a:uFillTx/>
                <a:latin typeface="Calibri"/>
              </a:defRPr>
            </a:lvl1pPr>
          </a:lstStyle>
          <a:p>
            <a:pPr lvl="0"/>
            <a:fld id="{C66F8C1C-4DCF-42B8-9AE9-E7743954B56E}" type="datetime1">
              <a:rPr lang="en-001"/>
              <a:pPr lvl="0"/>
              <a:t>29/01/2021</a:t>
            </a:fld>
            <a:endParaRPr lang="en-001"/>
          </a:p>
        </p:txBody>
      </p:sp>
      <p:sp>
        <p:nvSpPr>
          <p:cNvPr id="5" name="Footer Placeholder 4">
            <a:extLst>
              <a:ext uri="{FF2B5EF4-FFF2-40B4-BE49-F238E27FC236}">
                <a16:creationId xmlns:a16="http://schemas.microsoft.com/office/drawing/2014/main" id="{993CAD15-CFB0-45A3-9EED-096575C0FC6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001" sz="1200" b="0" i="0" u="none" strike="noStrike" kern="1200" cap="none" spc="0" baseline="0">
                <a:solidFill>
                  <a:srgbClr val="898989"/>
                </a:solidFill>
                <a:uFillTx/>
                <a:latin typeface="Calibri"/>
              </a:defRPr>
            </a:lvl1pPr>
          </a:lstStyle>
          <a:p>
            <a:pPr lvl="0"/>
            <a:endParaRPr lang="en-001"/>
          </a:p>
        </p:txBody>
      </p:sp>
      <p:sp>
        <p:nvSpPr>
          <p:cNvPr id="6" name="Slide Number Placeholder 5">
            <a:extLst>
              <a:ext uri="{FF2B5EF4-FFF2-40B4-BE49-F238E27FC236}">
                <a16:creationId xmlns:a16="http://schemas.microsoft.com/office/drawing/2014/main" id="{E3AC4450-7A87-4CE4-BA33-84447D5F6F8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001" sz="1200" b="0" i="0" u="none" strike="noStrike" kern="1200" cap="none" spc="0" baseline="0">
                <a:solidFill>
                  <a:srgbClr val="898989"/>
                </a:solidFill>
                <a:uFillTx/>
                <a:latin typeface="Calibri"/>
              </a:defRPr>
            </a:lvl1pPr>
          </a:lstStyle>
          <a:p>
            <a:pPr lvl="0"/>
            <a:fld id="{7BE9A353-65DC-482E-BA88-738F8E8B447A}" type="slidenum">
              <a:t>‹#›</a:t>
            </a:fld>
            <a:endParaRPr lang="en-00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FAD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5AB65-7365-4667-96F9-6D67ABA3F01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82F53D0-E763-4C6F-AF58-4E5B5963DEF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828B5-EB19-4DCE-89C6-A93D84428A8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4AE1F391-61B9-4B43-81A5-171BF4DCBBBD}" type="datetime1">
              <a:rPr lang="en-GB"/>
              <a:pPr lvl="0"/>
              <a:t>29/01/2021</a:t>
            </a:fld>
            <a:endParaRPr lang="en-GB"/>
          </a:p>
        </p:txBody>
      </p:sp>
      <p:sp>
        <p:nvSpPr>
          <p:cNvPr id="5" name="Footer Placeholder 4">
            <a:extLst>
              <a:ext uri="{FF2B5EF4-FFF2-40B4-BE49-F238E27FC236}">
                <a16:creationId xmlns:a16="http://schemas.microsoft.com/office/drawing/2014/main" id="{67D9F8F3-E544-484E-AA46-E6F55A91FCE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2BF6AB24-327E-4A11-8AF3-92FF6DE9EFE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AA493D0E-214B-4242-A058-DFCD31C884BD}" type="slidenum">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685800" rtl="0" fontAlgn="auto" hangingPunct="1">
        <a:lnSpc>
          <a:spcPct val="90000"/>
        </a:lnSpc>
        <a:spcBef>
          <a:spcPts val="0"/>
        </a:spcBef>
        <a:spcAft>
          <a:spcPts val="0"/>
        </a:spcAft>
        <a:buNone/>
        <a:tabLst/>
        <a:defRPr lang="en-US" sz="3300" b="0" i="0" u="none" strike="noStrike" kern="1200" cap="none" spc="0" baseline="0">
          <a:solidFill>
            <a:srgbClr val="000000"/>
          </a:solidFill>
          <a:uFillTx/>
          <a:latin typeface="Calibri Light"/>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aphicFrame>
        <p:nvGraphicFramePr>
          <p:cNvPr id="2" name="Object 53">
            <a:extLst>
              <a:ext uri="{FF2B5EF4-FFF2-40B4-BE49-F238E27FC236}">
                <a16:creationId xmlns:a16="http://schemas.microsoft.com/office/drawing/2014/main" id="{05521209-D7C8-46E2-B0B3-0A1E8F1E6F58}"/>
              </a:ext>
            </a:extLst>
          </p:cNvPr>
          <p:cNvGraphicFramePr/>
          <p:nvPr/>
        </p:nvGraphicFramePr>
        <p:xfrm>
          <a:off x="0" y="4764"/>
          <a:ext cx="12191996" cy="6850063"/>
        </p:xfrm>
        <a:graphic>
          <a:graphicData uri="http://schemas.openxmlformats.org/presentationml/2006/ole">
            <mc:AlternateContent xmlns:mc="http://schemas.openxmlformats.org/markup-compatibility/2006">
              <mc:Choice xmlns:v="urn:schemas-microsoft-com:vml" Requires="v">
                <p:oleObj name="Bitmap Image" r:id="rId13" imgW="7733333" imgH="5792008" progId="">
                  <p:embed/>
                </p:oleObj>
              </mc:Choice>
              <mc:Fallback>
                <p:oleObj name="Bitmap Image" r:id="rId13" imgW="7733333" imgH="5792008" progId="">
                  <p:embed/>
                  <p:pic>
                    <p:nvPicPr>
                      <p:cNvPr id="0" name=""/>
                      <p:cNvPicPr/>
                      <p:nvPr/>
                    </p:nvPicPr>
                    <p:blipFill>
                      <a:blip r:embed="rId14"/>
                      <a:stretch>
                        <a:fillRect/>
                      </a:stretch>
                    </p:blipFill>
                    <p:spPr>
                      <a:xfrm>
                        <a:off x="0" y="4764"/>
                        <a:ext cx="12191996" cy="6850063"/>
                      </a:xfrm>
                      <a:prstGeom prst="rect">
                        <a:avLst/>
                      </a:prstGeom>
                    </p:spPr>
                  </p:pic>
                </p:oleObj>
              </mc:Fallback>
            </mc:AlternateContent>
          </a:graphicData>
        </a:graphic>
      </p:graphicFrame>
      <p:sp>
        <p:nvSpPr>
          <p:cNvPr id="3" name="AutoShape 48">
            <a:hlinkClick r:id="" action="ppaction://hlinkshowjump?jump=lastslide"/>
            <a:extLst>
              <a:ext uri="{FF2B5EF4-FFF2-40B4-BE49-F238E27FC236}">
                <a16:creationId xmlns:a16="http://schemas.microsoft.com/office/drawing/2014/main" id="{C8BD23CE-A25D-4967-B8DF-10602B0FDE70}"/>
              </a:ext>
            </a:extLst>
          </p:cNvPr>
          <p:cNvSpPr/>
          <p:nvPr/>
        </p:nvSpPr>
        <p:spPr>
          <a:xfrm>
            <a:off x="9302748" y="5908679"/>
            <a:ext cx="2658535" cy="949320"/>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8 f15 1"/>
              <a:gd name="f22" fmla="*/ f19 f15 1"/>
            </a:gdLst>
            <a:ahLst/>
            <a:cxnLst>
              <a:cxn ang="3cd4">
                <a:pos x="hc" y="t"/>
              </a:cxn>
              <a:cxn ang="0">
                <a:pos x="r" y="vc"/>
              </a:cxn>
              <a:cxn ang="cd4">
                <a:pos x="hc" y="b"/>
              </a:cxn>
              <a:cxn ang="cd2">
                <a:pos x="l" y="vc"/>
              </a:cxn>
            </a:cxnLst>
            <a:rect l="f20" t="f20" r="f21" b="f22"/>
            <a:pathLst>
              <a:path>
                <a:moveTo>
                  <a:pt x="f20" y="f20"/>
                </a:moveTo>
                <a:lnTo>
                  <a:pt x="f21" y="f20"/>
                </a:lnTo>
                <a:lnTo>
                  <a:pt x="f21" y="f22"/>
                </a:lnTo>
                <a:lnTo>
                  <a:pt x="f20" y="f22"/>
                </a:lnTo>
                <a:close/>
              </a:path>
            </a:pathLst>
          </a:custGeom>
          <a:blipFill>
            <a:blip r:embed="rId15">
              <a:alphaModFix/>
            </a:blip>
            <a:stretch>
              <a:fillRect/>
            </a:stretch>
          </a:blip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600" b="0" i="0" u="none" strike="noStrike" kern="1200" cap="none" spc="0" baseline="0">
              <a:solidFill>
                <a:srgbClr val="000099"/>
              </a:solidFill>
              <a:uFillTx/>
              <a:latin typeface="GillSans" pitchFamily="34"/>
            </a:endParaRPr>
          </a:p>
        </p:txBody>
      </p:sp>
      <p:sp>
        <p:nvSpPr>
          <p:cNvPr id="4" name="Text Box 50">
            <a:extLst>
              <a:ext uri="{FF2B5EF4-FFF2-40B4-BE49-F238E27FC236}">
                <a16:creationId xmlns:a16="http://schemas.microsoft.com/office/drawing/2014/main" id="{0EDFB2F9-0948-44AA-85E9-4847F29C05EB}"/>
              </a:ext>
            </a:extLst>
          </p:cNvPr>
          <p:cNvSpPr txBox="1"/>
          <p:nvPr/>
        </p:nvSpPr>
        <p:spPr>
          <a:xfrm>
            <a:off x="9340852" y="1119189"/>
            <a:ext cx="2592918" cy="4740277"/>
          </a:xfrm>
          <a:prstGeom prst="rect">
            <a:avLst/>
          </a:prstGeom>
          <a:noFill/>
          <a:ln w="76196" cap="flat">
            <a:solidFill>
              <a:srgbClr val="FFCC00"/>
            </a:solidFill>
            <a:prstDash val="solid"/>
            <a:miter/>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CC00"/>
                </a:solidFill>
                <a:effectLst>
                  <a:outerShdw dist="38096" dir="2700000">
                    <a:srgbClr val="C0C0C0"/>
                  </a:outerShdw>
                </a:effectLst>
                <a:uFillTx/>
                <a:latin typeface="GillSans"/>
              </a:rPr>
              <a:t>500 points</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i="0" u="none" strike="noStrike" kern="1200" cap="none" spc="0" baseline="0">
              <a:solidFill>
                <a:srgbClr val="FFCC00"/>
              </a:solidFill>
              <a:effectLst>
                <a:outerShdw dist="38096" dir="2700000">
                  <a:srgbClr val="C0C0C0"/>
                </a:outerShdw>
              </a:effectLst>
              <a:uFillTx/>
              <a:latin typeface="GillSans"/>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CC00"/>
                </a:solidFill>
                <a:effectLst>
                  <a:outerShdw dist="38096" dir="2700000">
                    <a:srgbClr val="C0C0C0"/>
                  </a:outerShdw>
                </a:effectLst>
                <a:uFillTx/>
                <a:latin typeface="GillSans"/>
              </a:rPr>
              <a:t>400 points</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i="0" u="none" strike="noStrike" kern="1200" cap="none" spc="0" baseline="0">
              <a:solidFill>
                <a:srgbClr val="FFCC00"/>
              </a:solidFill>
              <a:effectLst>
                <a:outerShdw dist="38096" dir="2700000">
                  <a:srgbClr val="C0C0C0"/>
                </a:outerShdw>
              </a:effectLst>
              <a:uFillTx/>
              <a:latin typeface="GillSans"/>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CC00"/>
                </a:solidFill>
                <a:effectLst>
                  <a:outerShdw dist="38096" dir="2700000">
                    <a:srgbClr val="C0C0C0"/>
                  </a:outerShdw>
                </a:effectLst>
                <a:uFillTx/>
                <a:latin typeface="GillSans"/>
              </a:rPr>
              <a:t>300 points</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i="0" u="none" strike="noStrike" kern="1200" cap="none" spc="0" baseline="0">
              <a:solidFill>
                <a:srgbClr val="FFCC00"/>
              </a:solidFill>
              <a:effectLst>
                <a:outerShdw dist="38096" dir="2700000">
                  <a:srgbClr val="C0C0C0"/>
                </a:outerShdw>
              </a:effectLst>
              <a:uFillTx/>
              <a:latin typeface="GillSans"/>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CC00"/>
                </a:solidFill>
                <a:effectLst>
                  <a:outerShdw dist="38096" dir="2700000">
                    <a:srgbClr val="C0C0C0"/>
                  </a:outerShdw>
                </a:effectLst>
                <a:uFillTx/>
                <a:latin typeface="GillSans"/>
              </a:rPr>
              <a:t>250 points</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i="0" u="none" strike="noStrike" kern="1200" cap="none" spc="0" baseline="0">
              <a:solidFill>
                <a:srgbClr val="FFCC00"/>
              </a:solidFill>
              <a:effectLst>
                <a:outerShdw dist="38096" dir="2700000">
                  <a:srgbClr val="C0C0C0"/>
                </a:outerShdw>
              </a:effectLst>
              <a:uFillTx/>
              <a:latin typeface="GillSans"/>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CC00"/>
                </a:solidFill>
                <a:effectLst>
                  <a:outerShdw dist="38096" dir="2700000">
                    <a:srgbClr val="C0C0C0"/>
                  </a:outerShdw>
                </a:effectLst>
                <a:uFillTx/>
                <a:latin typeface="GillSans"/>
              </a:rPr>
              <a:t>200 points</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i="0" u="none" strike="noStrike" kern="1200" cap="none" spc="0" baseline="0">
              <a:solidFill>
                <a:srgbClr val="FFCC00"/>
              </a:solidFill>
              <a:effectLst>
                <a:outerShdw dist="38096" dir="2700000">
                  <a:srgbClr val="C0C0C0"/>
                </a:outerShdw>
              </a:effectLst>
              <a:uFillTx/>
              <a:latin typeface="GillSans"/>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CC00"/>
                </a:solidFill>
                <a:effectLst>
                  <a:outerShdw dist="38096" dir="2700000">
                    <a:srgbClr val="C0C0C0"/>
                  </a:outerShdw>
                </a:effectLst>
                <a:uFillTx/>
                <a:latin typeface="GillSans"/>
              </a:rPr>
              <a:t>150 points</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i="0" u="none" strike="noStrike" kern="1200" cap="none" spc="0" baseline="0">
              <a:solidFill>
                <a:srgbClr val="FFCC00"/>
              </a:solidFill>
              <a:effectLst>
                <a:outerShdw dist="38096" dir="2700000">
                  <a:srgbClr val="C0C0C0"/>
                </a:outerShdw>
              </a:effectLst>
              <a:uFillTx/>
              <a:latin typeface="GillSans"/>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CC00"/>
                </a:solidFill>
                <a:effectLst>
                  <a:outerShdw dist="38096" dir="2700000">
                    <a:srgbClr val="C0C0C0"/>
                  </a:outerShdw>
                </a:effectLst>
                <a:uFillTx/>
                <a:latin typeface="GillSans"/>
              </a:rPr>
              <a:t>100 points</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i="0" u="none" strike="noStrike" kern="1200" cap="none" spc="0" baseline="0">
              <a:solidFill>
                <a:srgbClr val="FFCC00"/>
              </a:solidFill>
              <a:effectLst>
                <a:outerShdw dist="38096" dir="2700000">
                  <a:srgbClr val="C0C0C0"/>
                </a:outerShdw>
              </a:effectLst>
              <a:uFillTx/>
              <a:latin typeface="GillSans"/>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FFCC00"/>
                </a:solidFill>
                <a:effectLst>
                  <a:outerShdw dist="38096" dir="2700000">
                    <a:srgbClr val="C0C0C0"/>
                  </a:outerShdw>
                </a:effectLst>
                <a:uFillTx/>
                <a:latin typeface="GillSans"/>
              </a:rPr>
              <a:t>50 points</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www.youtube.com/watch?v=3zRAjXA8uJ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s://www.youtube.com/watch?v=H7qekGSkE0Y" TargetMode="Externa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www.youtube.com/watch?v=3zRAjXA8uJ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FAAC9250-6838-4143-B6F2-34D539D3DAE3}"/>
              </a:ext>
            </a:extLst>
          </p:cNvPr>
          <p:cNvSpPr>
            <a:spLocks noMove="1" noResize="1"/>
          </p:cNvSpPr>
          <p:nvPr/>
        </p:nvSpPr>
        <p:spPr>
          <a:xfrm>
            <a:off x="4708355" y="3509960"/>
            <a:ext cx="7092214" cy="2967840"/>
          </a:xfrm>
          <a:prstGeom prst="rect">
            <a:avLst/>
          </a:prstGeom>
          <a:solidFill>
            <a:srgbClr val="404040"/>
          </a:solidFill>
          <a:ln w="127001" cap="sq">
            <a:solidFill>
              <a:srgbClr val="40404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CBCA0C49-BB6C-4FFD-9957-F5D48DEAACCF}"/>
              </a:ext>
            </a:extLst>
          </p:cNvPr>
          <p:cNvSpPr txBox="1">
            <a:spLocks noGrp="1"/>
          </p:cNvSpPr>
          <p:nvPr>
            <p:ph type="ctrTitle"/>
          </p:nvPr>
        </p:nvSpPr>
        <p:spPr>
          <a:xfrm>
            <a:off x="5021820" y="3812956"/>
            <a:ext cx="6465283" cy="1516011"/>
          </a:xfrm>
        </p:spPr>
        <p:txBody>
          <a:bodyPr anchorCtr="0"/>
          <a:lstStyle/>
          <a:p>
            <a:pPr lvl="0" algn="l"/>
            <a:r>
              <a:rPr lang="es-ES" sz="4800" b="1" u="sng">
                <a:solidFill>
                  <a:srgbClr val="FFFFFF"/>
                </a:solidFill>
              </a:rPr>
              <a:t>lundi 1 février</a:t>
            </a:r>
            <a:br>
              <a:rPr lang="es-ES" sz="4800" b="1" u="sng">
                <a:solidFill>
                  <a:srgbClr val="FFFFFF"/>
                </a:solidFill>
              </a:rPr>
            </a:br>
            <a:r>
              <a:rPr lang="es-ES" sz="4800" b="1" u="sng">
                <a:solidFill>
                  <a:srgbClr val="FFFFFF"/>
                </a:solidFill>
              </a:rPr>
              <a:t>Dans ma ville</a:t>
            </a:r>
            <a:endParaRPr lang="en-001" sz="4800" b="1" u="sng">
              <a:solidFill>
                <a:srgbClr val="FFFFFF"/>
              </a:solidFill>
            </a:endParaRPr>
          </a:p>
        </p:txBody>
      </p:sp>
      <p:sp>
        <p:nvSpPr>
          <p:cNvPr id="4" name="Subtitle 2">
            <a:extLst>
              <a:ext uri="{FF2B5EF4-FFF2-40B4-BE49-F238E27FC236}">
                <a16:creationId xmlns:a16="http://schemas.microsoft.com/office/drawing/2014/main" id="{8A654D18-A80E-4443-BE78-F489FBA388A6}"/>
              </a:ext>
            </a:extLst>
          </p:cNvPr>
          <p:cNvSpPr txBox="1">
            <a:spLocks noGrp="1"/>
          </p:cNvSpPr>
          <p:nvPr>
            <p:ph type="subTitle" idx="1"/>
          </p:nvPr>
        </p:nvSpPr>
        <p:spPr>
          <a:xfrm>
            <a:off x="5021820" y="5550563"/>
            <a:ext cx="6465283" cy="602553"/>
          </a:xfrm>
        </p:spPr>
        <p:txBody>
          <a:bodyPr anchorCtr="0"/>
          <a:lstStyle/>
          <a:p>
            <a:pPr lvl="0" algn="l"/>
            <a:r>
              <a:rPr lang="en-GB" sz="2000" b="1" u="sng">
                <a:solidFill>
                  <a:srgbClr val="E7E6E6"/>
                </a:solidFill>
              </a:rPr>
              <a:t>Obj: </a:t>
            </a:r>
            <a:r>
              <a:rPr lang="en-GB" sz="2000" b="1">
                <a:solidFill>
                  <a:srgbClr val="E7E6E6"/>
                </a:solidFill>
              </a:rPr>
              <a:t> Overall revision on my town.</a:t>
            </a:r>
            <a:endParaRPr lang="en-001" sz="2000" b="1" u="sng">
              <a:solidFill>
                <a:srgbClr val="E7E6E6"/>
              </a:solidFill>
            </a:endParaRPr>
          </a:p>
        </p:txBody>
      </p:sp>
      <p:pic>
        <p:nvPicPr>
          <p:cNvPr id="5" name="Picture 3">
            <a:extLst>
              <a:ext uri="{FF2B5EF4-FFF2-40B4-BE49-F238E27FC236}">
                <a16:creationId xmlns:a16="http://schemas.microsoft.com/office/drawing/2014/main" id="{12F13A7A-E6E0-4E17-8CA1-32E329A7D58C}"/>
              </a:ext>
            </a:extLst>
          </p:cNvPr>
          <p:cNvPicPr>
            <a:picLocks noChangeAspect="1"/>
          </p:cNvPicPr>
          <p:nvPr/>
        </p:nvPicPr>
        <p:blipFill>
          <a:blip r:embed="rId2"/>
          <a:srcRect r="1" b="6843"/>
          <a:stretch>
            <a:fillRect/>
          </a:stretch>
        </p:blipFill>
        <p:spPr>
          <a:xfrm>
            <a:off x="110898" y="3605616"/>
            <a:ext cx="4151677" cy="3026837"/>
          </a:xfrm>
          <a:prstGeom prst="rect">
            <a:avLst/>
          </a:prstGeom>
          <a:noFill/>
          <a:ln cap="flat">
            <a:noFill/>
          </a:ln>
        </p:spPr>
      </p:pic>
      <p:pic>
        <p:nvPicPr>
          <p:cNvPr id="6" name="Picture 4" descr="Resultado de imagen de j'aime ma ville">
            <a:extLst>
              <a:ext uri="{FF2B5EF4-FFF2-40B4-BE49-F238E27FC236}">
                <a16:creationId xmlns:a16="http://schemas.microsoft.com/office/drawing/2014/main" id="{88295A89-0568-4B10-ACBC-859F68DBEDA1}"/>
              </a:ext>
            </a:extLst>
          </p:cNvPr>
          <p:cNvPicPr>
            <a:picLocks noChangeAspect="1"/>
          </p:cNvPicPr>
          <p:nvPr/>
        </p:nvPicPr>
        <p:blipFill>
          <a:blip r:embed="rId3"/>
          <a:srcRect l="12662" r="10467" b="1"/>
          <a:stretch>
            <a:fillRect/>
          </a:stretch>
        </p:blipFill>
        <p:spPr>
          <a:xfrm>
            <a:off x="8348572" y="321731"/>
            <a:ext cx="3535591" cy="2985817"/>
          </a:xfrm>
          <a:prstGeom prst="rect">
            <a:avLst/>
          </a:prstGeom>
          <a:noFill/>
          <a:ln cap="flat">
            <a:noFill/>
          </a:ln>
        </p:spPr>
      </p:pic>
      <p:cxnSp>
        <p:nvCxnSpPr>
          <p:cNvPr id="7" name="Straight Connector 76">
            <a:extLst>
              <a:ext uri="{FF2B5EF4-FFF2-40B4-BE49-F238E27FC236}">
                <a16:creationId xmlns:a16="http://schemas.microsoft.com/office/drawing/2014/main" id="{8611E5A9-C8A6-496C-9908-0AC81E43AF31}"/>
              </a:ext>
            </a:extLst>
          </p:cNvPr>
          <p:cNvCxnSpPr>
            <a:cxnSpLocks noMove="1" noResize="1"/>
          </p:cNvCxnSpPr>
          <p:nvPr/>
        </p:nvCxnSpPr>
        <p:spPr>
          <a:xfrm>
            <a:off x="5138287" y="5443084"/>
            <a:ext cx="6400800" cy="0"/>
          </a:xfrm>
          <a:prstGeom prst="straightConnector1">
            <a:avLst/>
          </a:prstGeom>
          <a:noFill/>
          <a:ln w="22229" cap="flat">
            <a:solidFill>
              <a:srgbClr val="D9D9D9"/>
            </a:solidFill>
            <a:prstDash val="solid"/>
            <a:miter/>
          </a:ln>
        </p:spPr>
      </p:cxnSp>
      <p:pic>
        <p:nvPicPr>
          <p:cNvPr id="8" name="Picture 2" descr="Resultado de imagen de photo j'aime mon village">
            <a:extLst>
              <a:ext uri="{FF2B5EF4-FFF2-40B4-BE49-F238E27FC236}">
                <a16:creationId xmlns:a16="http://schemas.microsoft.com/office/drawing/2014/main" id="{0765EB2A-278F-4B44-9802-378E7840506E}"/>
              </a:ext>
            </a:extLst>
          </p:cNvPr>
          <p:cNvPicPr>
            <a:picLocks noChangeAspect="1"/>
          </p:cNvPicPr>
          <p:nvPr/>
        </p:nvPicPr>
        <p:blipFill>
          <a:blip r:embed="rId4"/>
          <a:srcRect/>
          <a:stretch>
            <a:fillRect/>
          </a:stretch>
        </p:blipFill>
        <p:spPr>
          <a:xfrm>
            <a:off x="490411" y="169045"/>
            <a:ext cx="4049786" cy="3259954"/>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17">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FB8DE5-BC38-4A45-9003-EA25B976C5FA}"/>
              </a:ext>
            </a:extLst>
          </p:cNvPr>
          <p:cNvSpPr txBox="1">
            <a:spLocks noGrp="1"/>
          </p:cNvSpPr>
          <p:nvPr>
            <p:ph type="title"/>
          </p:nvPr>
        </p:nvSpPr>
        <p:spPr>
          <a:xfrm>
            <a:off x="2116141" y="1181103"/>
            <a:ext cx="6192838" cy="1547814"/>
          </a:xfrm>
          <a:ln w="28575">
            <a:solidFill>
              <a:srgbClr val="000044"/>
            </a:solidFill>
            <a:prstDash val="solid"/>
            <a:miter/>
          </a:ln>
        </p:spPr>
        <p:txBody>
          <a:bodyPr anchor="ctr" anchorCtr="1"/>
          <a:lstStyle/>
          <a:p>
            <a:pPr lvl="0" algn="ctr"/>
            <a:r>
              <a:rPr lang="en-GB" b="1">
                <a:solidFill>
                  <a:srgbClr val="FFFFFF"/>
                </a:solidFill>
                <a:latin typeface="Arial" pitchFamily="34"/>
              </a:rPr>
              <a:t>What is the French for </a:t>
            </a:r>
            <a:br>
              <a:rPr lang="en-GB" b="1">
                <a:solidFill>
                  <a:srgbClr val="FFFFFF"/>
                </a:solidFill>
                <a:latin typeface="Arial" pitchFamily="34"/>
              </a:rPr>
            </a:br>
            <a:r>
              <a:rPr lang="en-GB" b="1">
                <a:solidFill>
                  <a:srgbClr val="FF0000"/>
                </a:solidFill>
                <a:latin typeface="Arial" pitchFamily="34"/>
              </a:rPr>
              <a:t>‘it’s in the north-west</a:t>
            </a:r>
            <a:r>
              <a:rPr lang="en-GB" b="1">
                <a:solidFill>
                  <a:srgbClr val="FFFFFF"/>
                </a:solidFill>
                <a:latin typeface="Arial" pitchFamily="34"/>
              </a:rPr>
              <a:t>…’ ?</a:t>
            </a:r>
          </a:p>
        </p:txBody>
      </p:sp>
      <p:grpSp>
        <p:nvGrpSpPr>
          <p:cNvPr id="3" name="Group 15">
            <a:extLst>
              <a:ext uri="{FF2B5EF4-FFF2-40B4-BE49-F238E27FC236}">
                <a16:creationId xmlns:a16="http://schemas.microsoft.com/office/drawing/2014/main" id="{B8502069-26CE-4674-861F-AA60956833F7}"/>
              </a:ext>
            </a:extLst>
          </p:cNvPr>
          <p:cNvGrpSpPr/>
          <p:nvPr/>
        </p:nvGrpSpPr>
        <p:grpSpPr>
          <a:xfrm>
            <a:off x="5295903" y="2998793"/>
            <a:ext cx="3011484" cy="1296984"/>
            <a:chOff x="5295903" y="2998793"/>
            <a:chExt cx="3011484" cy="1296984"/>
          </a:xfrm>
        </p:grpSpPr>
        <p:sp>
          <p:nvSpPr>
            <p:cNvPr id="4" name="Rectangle 16">
              <a:extLst>
                <a:ext uri="{FF2B5EF4-FFF2-40B4-BE49-F238E27FC236}">
                  <a16:creationId xmlns:a16="http://schemas.microsoft.com/office/drawing/2014/main" id="{91430FA6-FC45-4BED-94C6-AC5CF275AEEA}"/>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Rectangle 18">
              <a:extLst>
                <a:ext uri="{FF2B5EF4-FFF2-40B4-BE49-F238E27FC236}">
                  <a16:creationId xmlns:a16="http://schemas.microsoft.com/office/drawing/2014/main" id="{F38F637F-1924-4D7D-AF5B-5F85FBEE5525}"/>
                </a:ext>
              </a:extLst>
            </p:cNvPr>
            <p:cNvSpPr/>
            <p:nvPr/>
          </p:nvSpPr>
          <p:spPr>
            <a:xfrm>
              <a:off x="5351196" y="3069329"/>
              <a:ext cx="218038" cy="524243"/>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B</a:t>
              </a:r>
            </a:p>
          </p:txBody>
        </p:sp>
      </p:grpSp>
      <p:pic>
        <p:nvPicPr>
          <p:cNvPr id="6" name="Picture 19">
            <a:hlinkClick r:id="" action="ppaction://hlinkshowjump?jump=nextslide"/>
            <a:extLst>
              <a:ext uri="{FF2B5EF4-FFF2-40B4-BE49-F238E27FC236}">
                <a16:creationId xmlns:a16="http://schemas.microsoft.com/office/drawing/2014/main" id="{F4BA473A-CB06-4407-A566-3B44B8AE0D79}"/>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7" name="Picture 20">
            <a:extLst>
              <a:ext uri="{FF2B5EF4-FFF2-40B4-BE49-F238E27FC236}">
                <a16:creationId xmlns:a16="http://schemas.microsoft.com/office/drawing/2014/main" id="{08BABFA3-98CF-4977-AC3E-C4EA3274FE20}"/>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8" name="Picture 21">
            <a:extLst>
              <a:ext uri="{FF2B5EF4-FFF2-40B4-BE49-F238E27FC236}">
                <a16:creationId xmlns:a16="http://schemas.microsoft.com/office/drawing/2014/main" id="{50F5DDF2-A7CB-4E33-B632-E36D2614904E}"/>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9" name="AutoShape 24">
            <a:extLst>
              <a:ext uri="{FF2B5EF4-FFF2-40B4-BE49-F238E27FC236}">
                <a16:creationId xmlns:a16="http://schemas.microsoft.com/office/drawing/2014/main" id="{10F61770-B09B-4395-B2D6-E9AC7D6689F2}"/>
              </a:ext>
            </a:extLst>
          </p:cNvPr>
          <p:cNvSpPr/>
          <p:nvPr/>
        </p:nvSpPr>
        <p:spPr>
          <a:xfrm>
            <a:off x="8621713" y="4895853"/>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0" name="Text Box 17">
            <a:extLst>
              <a:ext uri="{FF2B5EF4-FFF2-40B4-BE49-F238E27FC236}">
                <a16:creationId xmlns:a16="http://schemas.microsoft.com/office/drawing/2014/main" id="{CB4C1238-0EC7-42AA-83F0-49645F01ACD2}"/>
              </a:ext>
            </a:extLst>
          </p:cNvPr>
          <p:cNvSpPr txBox="1"/>
          <p:nvPr/>
        </p:nvSpPr>
        <p:spPr>
          <a:xfrm>
            <a:off x="5569244" y="3083759"/>
            <a:ext cx="2716024" cy="8304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C’est dans le nord- ouest.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219">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5FAC9E-7905-4216-9FCB-90CEDB78C1D8}"/>
              </a:ext>
            </a:extLst>
          </p:cNvPr>
          <p:cNvSpPr txBox="1">
            <a:spLocks noGrp="1"/>
          </p:cNvSpPr>
          <p:nvPr>
            <p:ph type="title"/>
          </p:nvPr>
        </p:nvSpPr>
        <p:spPr>
          <a:xfrm>
            <a:off x="2090739" y="1163638"/>
            <a:ext cx="6192838" cy="1547814"/>
          </a:xfrm>
          <a:ln w="28575">
            <a:solidFill>
              <a:srgbClr val="000099"/>
            </a:solidFill>
            <a:prstDash val="solid"/>
            <a:miter/>
          </a:ln>
        </p:spPr>
        <p:txBody>
          <a:bodyPr anchor="ctr" anchorCtr="1"/>
          <a:lstStyle/>
          <a:p>
            <a:pPr lvl="0" algn="ctr"/>
            <a:r>
              <a:rPr lang="en-GB" b="1">
                <a:solidFill>
                  <a:srgbClr val="FFFFFF"/>
                </a:solidFill>
              </a:rPr>
              <a:t>Translate: </a:t>
            </a:r>
            <a:r>
              <a:rPr lang="en-GB" b="1">
                <a:solidFill>
                  <a:srgbClr val="FF0000"/>
                </a:solidFill>
              </a:rPr>
              <a:t>Dans ma ville, je préfère</a:t>
            </a:r>
            <a:br>
              <a:rPr lang="en-GB" b="1">
                <a:solidFill>
                  <a:srgbClr val="FF0000"/>
                </a:solidFill>
              </a:rPr>
            </a:br>
            <a:r>
              <a:rPr lang="en-GB" b="1">
                <a:solidFill>
                  <a:srgbClr val="FF0000"/>
                </a:solidFill>
              </a:rPr>
              <a:t>mon école.</a:t>
            </a:r>
            <a:endParaRPr lang="en-GB" b="1">
              <a:solidFill>
                <a:srgbClr val="FFFFFF"/>
              </a:solidFill>
            </a:endParaRPr>
          </a:p>
        </p:txBody>
      </p:sp>
      <p:grpSp>
        <p:nvGrpSpPr>
          <p:cNvPr id="3" name="Group 3">
            <a:extLst>
              <a:ext uri="{FF2B5EF4-FFF2-40B4-BE49-F238E27FC236}">
                <a16:creationId xmlns:a16="http://schemas.microsoft.com/office/drawing/2014/main" id="{1B00B932-4E8E-4ACE-9983-597F62BD4C06}"/>
              </a:ext>
            </a:extLst>
          </p:cNvPr>
          <p:cNvGrpSpPr/>
          <p:nvPr/>
        </p:nvGrpSpPr>
        <p:grpSpPr>
          <a:xfrm>
            <a:off x="2205112" y="4585990"/>
            <a:ext cx="2965454" cy="1260472"/>
            <a:chOff x="2205112" y="4585990"/>
            <a:chExt cx="2965454" cy="1260472"/>
          </a:xfrm>
        </p:grpSpPr>
        <p:sp>
          <p:nvSpPr>
            <p:cNvPr id="4" name="Rectangle 4">
              <a:extLst>
                <a:ext uri="{FF2B5EF4-FFF2-40B4-BE49-F238E27FC236}">
                  <a16:creationId xmlns:a16="http://schemas.microsoft.com/office/drawing/2014/main" id="{25BF09F1-CE1E-4A58-9D61-420BB5167CF4}"/>
                </a:ext>
              </a:extLst>
            </p:cNvPr>
            <p:cNvSpPr/>
            <p:nvPr/>
          </p:nvSpPr>
          <p:spPr>
            <a:xfrm>
              <a:off x="2205112" y="4585990"/>
              <a:ext cx="2965454"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C3EA4E2D-1CE3-4226-84F0-398E37951657}"/>
                </a:ext>
              </a:extLst>
            </p:cNvPr>
            <p:cNvSpPr txBox="1"/>
            <p:nvPr/>
          </p:nvSpPr>
          <p:spPr>
            <a:xfrm>
              <a:off x="2399175" y="4733629"/>
              <a:ext cx="2671949"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CC00"/>
                  </a:solidFill>
                  <a:effectLst>
                    <a:outerShdw dist="38096" dir="2700000">
                      <a:srgbClr val="C0C0C0"/>
                    </a:outerShdw>
                  </a:effectLst>
                  <a:uFillTx/>
                  <a:latin typeface="GillSans"/>
                </a:rPr>
                <a:t> </a:t>
              </a:r>
              <a:endParaRPr lang="en-GB" sz="1800" b="1" i="0" u="none" strike="noStrike" kern="1200" cap="none" spc="0" baseline="0">
                <a:solidFill>
                  <a:srgbClr val="FFFFFF"/>
                </a:solidFill>
                <a:uFillTx/>
                <a:latin typeface="GillSans"/>
              </a:endParaRPr>
            </a:p>
          </p:txBody>
        </p:sp>
        <p:sp>
          <p:nvSpPr>
            <p:cNvPr id="6" name="Rectangle 6">
              <a:extLst>
                <a:ext uri="{FF2B5EF4-FFF2-40B4-BE49-F238E27FC236}">
                  <a16:creationId xmlns:a16="http://schemas.microsoft.com/office/drawing/2014/main" id="{04308AC4-006D-4449-8934-8A1AC524977D}"/>
                </a:ext>
              </a:extLst>
            </p:cNvPr>
            <p:cNvSpPr/>
            <p:nvPr/>
          </p:nvSpPr>
          <p:spPr>
            <a:xfrm>
              <a:off x="2259646" y="4654250"/>
              <a:ext cx="221330"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C</a:t>
              </a:r>
            </a:p>
          </p:txBody>
        </p:sp>
      </p:grpSp>
      <p:grpSp>
        <p:nvGrpSpPr>
          <p:cNvPr id="7" name="Group 7">
            <a:extLst>
              <a:ext uri="{FF2B5EF4-FFF2-40B4-BE49-F238E27FC236}">
                <a16:creationId xmlns:a16="http://schemas.microsoft.com/office/drawing/2014/main" id="{B128ED17-BF88-4F47-834D-3600C204520C}"/>
              </a:ext>
            </a:extLst>
          </p:cNvPr>
          <p:cNvGrpSpPr/>
          <p:nvPr/>
        </p:nvGrpSpPr>
        <p:grpSpPr>
          <a:xfrm>
            <a:off x="5313368" y="4629149"/>
            <a:ext cx="2994029" cy="1247771"/>
            <a:chOff x="5313368" y="4629149"/>
            <a:chExt cx="2994029" cy="1247771"/>
          </a:xfrm>
        </p:grpSpPr>
        <p:sp>
          <p:nvSpPr>
            <p:cNvPr id="8" name="Rectangle 8">
              <a:extLst>
                <a:ext uri="{FF2B5EF4-FFF2-40B4-BE49-F238E27FC236}">
                  <a16:creationId xmlns:a16="http://schemas.microsoft.com/office/drawing/2014/main" id="{B3867E7F-9FFB-4214-9964-6E48B5E81296}"/>
                </a:ext>
              </a:extLst>
            </p:cNvPr>
            <p:cNvSpPr/>
            <p:nvPr/>
          </p:nvSpPr>
          <p:spPr>
            <a:xfrm>
              <a:off x="5313368" y="4629149"/>
              <a:ext cx="2994029" cy="1247771"/>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9" name="Text Box 9">
              <a:extLst>
                <a:ext uri="{FF2B5EF4-FFF2-40B4-BE49-F238E27FC236}">
                  <a16:creationId xmlns:a16="http://schemas.microsoft.com/office/drawing/2014/main" id="{6C376B71-FBA9-405A-9366-234DCEA878E0}"/>
                </a:ext>
              </a:extLst>
            </p:cNvPr>
            <p:cNvSpPr txBox="1"/>
            <p:nvPr/>
          </p:nvSpPr>
          <p:spPr>
            <a:xfrm>
              <a:off x="5598962" y="4689472"/>
              <a:ext cx="2697324" cy="45720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GillSans" pitchFamily="34"/>
              </a:endParaRPr>
            </a:p>
          </p:txBody>
        </p:sp>
        <p:sp>
          <p:nvSpPr>
            <p:cNvPr id="10" name="Rectangle 10">
              <a:extLst>
                <a:ext uri="{FF2B5EF4-FFF2-40B4-BE49-F238E27FC236}">
                  <a16:creationId xmlns:a16="http://schemas.microsoft.com/office/drawing/2014/main" id="{BA7DCC3D-27B8-4FD0-A998-85AA3FA30CD0}"/>
                </a:ext>
              </a:extLst>
            </p:cNvPr>
            <p:cNvSpPr/>
            <p:nvPr/>
          </p:nvSpPr>
          <p:spPr>
            <a:xfrm>
              <a:off x="5367308" y="4697409"/>
              <a:ext cx="218962" cy="498476"/>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D</a:t>
              </a:r>
            </a:p>
          </p:txBody>
        </p:sp>
      </p:grpSp>
      <p:grpSp>
        <p:nvGrpSpPr>
          <p:cNvPr id="11" name="Group 11">
            <a:extLst>
              <a:ext uri="{FF2B5EF4-FFF2-40B4-BE49-F238E27FC236}">
                <a16:creationId xmlns:a16="http://schemas.microsoft.com/office/drawing/2014/main" id="{94668234-A5FE-4A10-A0AA-ED9A1C2C9CF1}"/>
              </a:ext>
            </a:extLst>
          </p:cNvPr>
          <p:cNvGrpSpPr/>
          <p:nvPr/>
        </p:nvGrpSpPr>
        <p:grpSpPr>
          <a:xfrm>
            <a:off x="2090739" y="3021013"/>
            <a:ext cx="2987673" cy="1296984"/>
            <a:chOff x="2090739" y="3021013"/>
            <a:chExt cx="2987673" cy="1296984"/>
          </a:xfrm>
        </p:grpSpPr>
        <p:sp>
          <p:nvSpPr>
            <p:cNvPr id="12" name="Rectangle 12">
              <a:extLst>
                <a:ext uri="{FF2B5EF4-FFF2-40B4-BE49-F238E27FC236}">
                  <a16:creationId xmlns:a16="http://schemas.microsoft.com/office/drawing/2014/main" id="{D80F19AF-FDF4-40EC-A210-E9365D38B7DD}"/>
                </a:ext>
              </a:extLst>
            </p:cNvPr>
            <p:cNvSpPr/>
            <p:nvPr/>
          </p:nvSpPr>
          <p:spPr>
            <a:xfrm>
              <a:off x="2090739" y="3021013"/>
              <a:ext cx="2987673"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3" name="Text Box 13">
              <a:extLst>
                <a:ext uri="{FF2B5EF4-FFF2-40B4-BE49-F238E27FC236}">
                  <a16:creationId xmlns:a16="http://schemas.microsoft.com/office/drawing/2014/main" id="{0C906D0D-B2A6-4E05-A5A8-70B17D18265D}"/>
                </a:ext>
              </a:extLst>
            </p:cNvPr>
            <p:cNvSpPr txBox="1"/>
            <p:nvPr/>
          </p:nvSpPr>
          <p:spPr>
            <a:xfrm>
              <a:off x="2374897" y="3119439"/>
              <a:ext cx="2652710" cy="8302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In my village I love my school.</a:t>
              </a:r>
              <a:r>
                <a:rPr lang="en-GB" sz="2400" b="1" i="0" u="none" strike="noStrike" kern="1200" cap="none" spc="0" baseline="0">
                  <a:solidFill>
                    <a:srgbClr val="FFCC00"/>
                  </a:solidFill>
                  <a:uFillTx/>
                  <a:latin typeface="GillSans" pitchFamily="34"/>
                </a:rPr>
                <a:t>	</a:t>
              </a:r>
            </a:p>
          </p:txBody>
        </p:sp>
        <p:sp>
          <p:nvSpPr>
            <p:cNvPr id="14" name="Rectangle 14">
              <a:extLst>
                <a:ext uri="{FF2B5EF4-FFF2-40B4-BE49-F238E27FC236}">
                  <a16:creationId xmlns:a16="http://schemas.microsoft.com/office/drawing/2014/main" id="{69C65E13-E0DC-4881-8411-F337FEF393CE}"/>
                </a:ext>
              </a:extLst>
            </p:cNvPr>
            <p:cNvSpPr/>
            <p:nvPr/>
          </p:nvSpPr>
          <p:spPr>
            <a:xfrm>
              <a:off x="2144716" y="3092455"/>
              <a:ext cx="217490" cy="517522"/>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A</a:t>
              </a:r>
            </a:p>
          </p:txBody>
        </p:sp>
      </p:grpSp>
      <p:grpSp>
        <p:nvGrpSpPr>
          <p:cNvPr id="15" name="Group 15">
            <a:extLst>
              <a:ext uri="{FF2B5EF4-FFF2-40B4-BE49-F238E27FC236}">
                <a16:creationId xmlns:a16="http://schemas.microsoft.com/office/drawing/2014/main" id="{841BC3BB-BA64-4E6F-B414-C95DCEB83012}"/>
              </a:ext>
            </a:extLst>
          </p:cNvPr>
          <p:cNvGrpSpPr/>
          <p:nvPr/>
        </p:nvGrpSpPr>
        <p:grpSpPr>
          <a:xfrm>
            <a:off x="5295903" y="2998793"/>
            <a:ext cx="3011484" cy="1296984"/>
            <a:chOff x="5295903" y="2998793"/>
            <a:chExt cx="3011484" cy="1296984"/>
          </a:xfrm>
        </p:grpSpPr>
        <p:sp>
          <p:nvSpPr>
            <p:cNvPr id="16" name="Rectangle 16">
              <a:extLst>
                <a:ext uri="{FF2B5EF4-FFF2-40B4-BE49-F238E27FC236}">
                  <a16:creationId xmlns:a16="http://schemas.microsoft.com/office/drawing/2014/main" id="{7F32D7CC-DC55-48CB-98E6-5BFDEEAF0A94}"/>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7" name="Text Box 17">
              <a:extLst>
                <a:ext uri="{FF2B5EF4-FFF2-40B4-BE49-F238E27FC236}">
                  <a16:creationId xmlns:a16="http://schemas.microsoft.com/office/drawing/2014/main" id="{F1D48BBD-E915-4403-9C35-8EACABA1A40B}"/>
                </a:ext>
              </a:extLst>
            </p:cNvPr>
            <p:cNvSpPr txBox="1"/>
            <p:nvPr/>
          </p:nvSpPr>
          <p:spPr>
            <a:xfrm>
              <a:off x="5569244" y="3083759"/>
              <a:ext cx="2716024" cy="8304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In my town I  like my school.</a:t>
              </a:r>
            </a:p>
          </p:txBody>
        </p:sp>
        <p:sp>
          <p:nvSpPr>
            <p:cNvPr id="18" name="Rectangle 18">
              <a:extLst>
                <a:ext uri="{FF2B5EF4-FFF2-40B4-BE49-F238E27FC236}">
                  <a16:creationId xmlns:a16="http://schemas.microsoft.com/office/drawing/2014/main" id="{BAE24113-7308-45D3-B762-27479DEDF940}"/>
                </a:ext>
              </a:extLst>
            </p:cNvPr>
            <p:cNvSpPr/>
            <p:nvPr/>
          </p:nvSpPr>
          <p:spPr>
            <a:xfrm>
              <a:off x="5351196" y="3069329"/>
              <a:ext cx="218038" cy="524243"/>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B</a:t>
              </a:r>
            </a:p>
          </p:txBody>
        </p:sp>
      </p:grpSp>
      <p:pic>
        <p:nvPicPr>
          <p:cNvPr id="19" name="Picture 19">
            <a:hlinkClick r:id="rId3" action="ppaction://hlinksldjump"/>
            <a:extLst>
              <a:ext uri="{FF2B5EF4-FFF2-40B4-BE49-F238E27FC236}">
                <a16:creationId xmlns:a16="http://schemas.microsoft.com/office/drawing/2014/main" id="{683380AD-42F1-466C-8156-617940CD0EE0}"/>
              </a:ext>
            </a:extLst>
          </p:cNvPr>
          <p:cNvPicPr>
            <a:picLocks noChangeAspect="1"/>
          </p:cNvPicPr>
          <p:nvPr/>
        </p:nvPicPr>
        <p:blipFill>
          <a:blip r:embed="rId4"/>
          <a:srcRect/>
          <a:stretch>
            <a:fillRect/>
          </a:stretch>
        </p:blipFill>
        <p:spPr>
          <a:xfrm>
            <a:off x="9347197" y="0"/>
            <a:ext cx="1320795" cy="990596"/>
          </a:xfrm>
          <a:prstGeom prst="rect">
            <a:avLst/>
          </a:prstGeom>
          <a:noFill/>
          <a:ln w="9528" cap="flat">
            <a:solidFill>
              <a:srgbClr val="FFCC00"/>
            </a:solidFill>
            <a:prstDash val="solid"/>
            <a:miter/>
          </a:ln>
        </p:spPr>
      </p:pic>
      <p:pic>
        <p:nvPicPr>
          <p:cNvPr id="20" name="Picture 20">
            <a:extLst>
              <a:ext uri="{FF2B5EF4-FFF2-40B4-BE49-F238E27FC236}">
                <a16:creationId xmlns:a16="http://schemas.microsoft.com/office/drawing/2014/main" id="{A477A645-90F4-45B6-9B93-075444A9D179}"/>
              </a:ext>
            </a:extLst>
          </p:cNvPr>
          <p:cNvPicPr>
            <a:picLocks noChangeAspect="1"/>
          </p:cNvPicPr>
          <p:nvPr/>
        </p:nvPicPr>
        <p:blipFill>
          <a:blip r:embed="rId5"/>
          <a:srcRect/>
          <a:stretch>
            <a:fillRect/>
          </a:stretch>
        </p:blipFill>
        <p:spPr>
          <a:xfrm>
            <a:off x="7929567" y="0"/>
            <a:ext cx="1343025" cy="995360"/>
          </a:xfrm>
          <a:prstGeom prst="rect">
            <a:avLst/>
          </a:prstGeom>
          <a:noFill/>
          <a:ln w="9528" cap="flat">
            <a:solidFill>
              <a:srgbClr val="FFCC00"/>
            </a:solidFill>
            <a:prstDash val="solid"/>
            <a:miter/>
          </a:ln>
        </p:spPr>
      </p:pic>
      <p:pic>
        <p:nvPicPr>
          <p:cNvPr id="21" name="Picture 21">
            <a:extLst>
              <a:ext uri="{FF2B5EF4-FFF2-40B4-BE49-F238E27FC236}">
                <a16:creationId xmlns:a16="http://schemas.microsoft.com/office/drawing/2014/main" id="{824E0CCA-0282-4AEB-A8D0-2CDE89F38D88}"/>
              </a:ext>
            </a:extLst>
          </p:cNvPr>
          <p:cNvPicPr>
            <a:picLocks noChangeAspect="1"/>
          </p:cNvPicPr>
          <p:nvPr/>
        </p:nvPicPr>
        <p:blipFill>
          <a:blip r:embed="rId6"/>
          <a:srcRect/>
          <a:stretch>
            <a:fillRect/>
          </a:stretch>
        </p:blipFill>
        <p:spPr>
          <a:xfrm>
            <a:off x="6538910" y="0"/>
            <a:ext cx="1317622" cy="998533"/>
          </a:xfrm>
          <a:prstGeom prst="rect">
            <a:avLst/>
          </a:prstGeom>
          <a:noFill/>
          <a:ln w="9528" cap="flat">
            <a:solidFill>
              <a:srgbClr val="FFCC00"/>
            </a:solidFill>
            <a:prstDash val="solid"/>
            <a:miter/>
          </a:ln>
        </p:spPr>
      </p:pic>
      <p:sp>
        <p:nvSpPr>
          <p:cNvPr id="22" name="AutoShape 22">
            <a:extLst>
              <a:ext uri="{FF2B5EF4-FFF2-40B4-BE49-F238E27FC236}">
                <a16:creationId xmlns:a16="http://schemas.microsoft.com/office/drawing/2014/main" id="{885CB442-C855-4294-99DC-97E82E59376D}"/>
              </a:ext>
            </a:extLst>
          </p:cNvPr>
          <p:cNvSpPr/>
          <p:nvPr/>
        </p:nvSpPr>
        <p:spPr>
          <a:xfrm>
            <a:off x="8669334" y="4273548"/>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23" name="TextBox 23">
            <a:extLst>
              <a:ext uri="{FF2B5EF4-FFF2-40B4-BE49-F238E27FC236}">
                <a16:creationId xmlns:a16="http://schemas.microsoft.com/office/drawing/2014/main" id="{5589BB52-7DC4-4B0E-A3E8-0D18744AA929}"/>
              </a:ext>
            </a:extLst>
          </p:cNvPr>
          <p:cNvSpPr txBox="1"/>
          <p:nvPr/>
        </p:nvSpPr>
        <p:spPr>
          <a:xfrm>
            <a:off x="2090739" y="5037136"/>
            <a:ext cx="3205164"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In my town I prefer my school.</a:t>
            </a:r>
          </a:p>
        </p:txBody>
      </p:sp>
      <p:sp>
        <p:nvSpPr>
          <p:cNvPr id="24" name="TextBox 25">
            <a:extLst>
              <a:ext uri="{FF2B5EF4-FFF2-40B4-BE49-F238E27FC236}">
                <a16:creationId xmlns:a16="http://schemas.microsoft.com/office/drawing/2014/main" id="{C66B87CC-7DB0-47C2-A16C-D8DC1D38C18D}"/>
              </a:ext>
            </a:extLst>
          </p:cNvPr>
          <p:cNvSpPr txBox="1"/>
          <p:nvPr/>
        </p:nvSpPr>
        <p:spPr>
          <a:xfrm>
            <a:off x="5587852" y="4644914"/>
            <a:ext cx="2511427" cy="1200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a:rPr>
              <a:t>In my village I prefer my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a:rPr>
              <a:t>School.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Effect">
                            <p:stCondLst>
                              <p:cond delay="500"/>
                            </p:stCondLst>
                            <p:childTnLst>
                              <p:par>
                                <p:cTn id="10" presetID="23" presetClass="entr" presetSubtype="528"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0"/>
                                          </p:val>
                                        </p:tav>
                                        <p:tav tm="100000">
                                          <p:val>
                                            <p:strVal val="#ppt_w"/>
                                          </p:val>
                                        </p:tav>
                                      </p:tavLst>
                                    </p:anim>
                                    <p:anim calcmode="lin" valueType="num">
                                      <p:cBhvr>
                                        <p:cTn id="13" dur="500" fill="hold"/>
                                        <p:tgtEl>
                                          <p:spTgt spid="2"/>
                                        </p:tgtEl>
                                        <p:attrNameLst>
                                          <p:attrName>ppt_h</p:attrName>
                                        </p:attrNameLst>
                                      </p:cBhvr>
                                      <p:tavLst>
                                        <p:tav tm="0">
                                          <p:val>
                                            <p:strVal val="0"/>
                                          </p:val>
                                        </p:tav>
                                        <p:tav tm="100000">
                                          <p:val>
                                            <p:strVal val="#ppt_h"/>
                                          </p:val>
                                        </p:tav>
                                      </p:tavLst>
                                    </p:anim>
                                    <p:anim calcmode="lin" valueType="num">
                                      <p:cBhvr>
                                        <p:cTn id="14" dur="500" fill="hold"/>
                                        <p:tgtEl>
                                          <p:spTgt spid="2"/>
                                        </p:tgtEl>
                                        <p:attrNameLst>
                                          <p:attrName>ppt_x</p:attrName>
                                        </p:attrNameLst>
                                      </p:cBhvr>
                                      <p:tavLst>
                                        <p:tav tm="0">
                                          <p:val>
                                            <p:strVal val="0.5"/>
                                          </p:val>
                                        </p:tav>
                                        <p:tav tm="100000">
                                          <p:val>
                                            <p:strVal val="#ppt_x"/>
                                          </p:val>
                                        </p:tav>
                                      </p:tavLst>
                                    </p:anim>
                                    <p:anim calcmode="lin" valueType="num">
                                      <p:cBhvr>
                                        <p:cTn id="15" dur="500" fill="hold"/>
                                        <p:tgtEl>
                                          <p:spTgt spid="2"/>
                                        </p:tgtEl>
                                        <p:attrNameLst>
                                          <p:attrName>ppt_y</p:attrName>
                                        </p:attrNameLst>
                                      </p:cBhvr>
                                      <p:tavLst>
                                        <p:tav tm="0">
                                          <p:val>
                                            <p:strVal val="0.5"/>
                                          </p:val>
                                        </p:tav>
                                        <p:tav tm="100000">
                                          <p:val>
                                            <p:strVal val="#ppt_y"/>
                                          </p:val>
                                        </p:tav>
                                      </p:tavLst>
                                    </p:anim>
                                  </p:childTnLst>
                                </p:cTn>
                              </p:par>
                            </p:childTnLst>
                          </p:cTn>
                        </p:par>
                        <p:par>
                          <p:cTn id="16" fill="hold" nodeType="afterEffect">
                            <p:stCondLst>
                              <p:cond delay="2000"/>
                            </p:stCondLst>
                            <p:childTnLst>
                              <p:par>
                                <p:cTn id="17" presetID="2" presetClass="entr" presetSubtype="6"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1+#ppt_w/2"/>
                                          </p:val>
                                        </p:tav>
                                        <p:tav tm="100000">
                                          <p:val>
                                            <p:strVal val="#ppt_x"/>
                                          </p:val>
                                        </p:tav>
                                      </p:tavLst>
                                    </p:anim>
                                    <p:anim calcmode="lin" valueType="num">
                                      <p:cBhvr>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nodeType="afterEffect">
                            <p:stCondLst>
                              <p:cond delay="3500"/>
                            </p:stCondLst>
                            <p:childTnLst>
                              <p:par>
                                <p:cTn id="22" presetID="2" presetClass="entr" presetSubtype="12" fill="hold" nodeType="afterEffect">
                                  <p:stCondLst>
                                    <p:cond delay="10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0-#ppt_w/2"/>
                                          </p:val>
                                        </p:tav>
                                        <p:tav tm="100000">
                                          <p:val>
                                            <p:strVal val="#ppt_x"/>
                                          </p:val>
                                        </p:tav>
                                      </p:tavLst>
                                    </p:anim>
                                    <p:anim calcmode="lin" valueType="num">
                                      <p:cBhvr>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nodeType="afterEffect">
                            <p:stCondLst>
                              <p:cond delay="5000"/>
                            </p:stCondLst>
                            <p:childTnLst>
                              <p:par>
                                <p:cTn id="27" presetID="2" presetClass="entr" presetSubtype="6"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1+#ppt_w/2"/>
                                          </p:val>
                                        </p:tav>
                                        <p:tav tm="100000">
                                          <p:val>
                                            <p:strVal val="#ppt_x"/>
                                          </p:val>
                                        </p:tav>
                                      </p:tavLst>
                                    </p:anim>
                                    <p:anim calcmode="lin" valueType="num">
                                      <p:cBhvr>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nodeType="afterEffect">
                            <p:stCondLst>
                              <p:cond delay="6500"/>
                            </p:stCondLst>
                            <p:childTnLst>
                              <p:par>
                                <p:cTn id="32" presetID="2" presetClass="entr" presetSubtype="12" fill="hold" nodeType="afterEffect">
                                  <p:stCondLst>
                                    <p:cond delay="1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0-#ppt_w/2"/>
                                          </p:val>
                                        </p:tav>
                                        <p:tav tm="100000">
                                          <p:val>
                                            <p:strVal val="#ppt_x"/>
                                          </p:val>
                                        </p:tav>
                                      </p:tavLst>
                                    </p:anim>
                                    <p:anim calcmode="lin" valueType="num">
                                      <p:cBhvr>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220">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9DF1F71-936D-4BAF-9627-DD3A9F30A9BA}"/>
              </a:ext>
            </a:extLst>
          </p:cNvPr>
          <p:cNvSpPr txBox="1">
            <a:spLocks noGrp="1"/>
          </p:cNvSpPr>
          <p:nvPr>
            <p:ph type="title"/>
          </p:nvPr>
        </p:nvSpPr>
        <p:spPr>
          <a:xfrm>
            <a:off x="2116141" y="1181103"/>
            <a:ext cx="6192838" cy="1547814"/>
          </a:xfrm>
          <a:ln w="28575">
            <a:solidFill>
              <a:srgbClr val="000099"/>
            </a:solidFill>
            <a:prstDash val="solid"/>
            <a:miter/>
          </a:ln>
        </p:spPr>
        <p:txBody>
          <a:bodyPr anchor="ctr" anchorCtr="1"/>
          <a:lstStyle/>
          <a:p>
            <a:pPr lvl="0" algn="ctr"/>
            <a:r>
              <a:rPr lang="en-GB" b="1">
                <a:solidFill>
                  <a:srgbClr val="FFFFFF"/>
                </a:solidFill>
              </a:rPr>
              <a:t>Translate: </a:t>
            </a:r>
            <a:r>
              <a:rPr lang="en-GB" b="1">
                <a:solidFill>
                  <a:srgbClr val="FF0000"/>
                </a:solidFill>
              </a:rPr>
              <a:t>Dans ma ville, je préfère</a:t>
            </a:r>
            <a:br>
              <a:rPr lang="en-GB" b="1">
                <a:solidFill>
                  <a:srgbClr val="FF0000"/>
                </a:solidFill>
              </a:rPr>
            </a:br>
            <a:r>
              <a:rPr lang="en-GB" b="1">
                <a:solidFill>
                  <a:srgbClr val="FF0000"/>
                </a:solidFill>
              </a:rPr>
              <a:t>mon école.</a:t>
            </a:r>
            <a:endParaRPr lang="en-GB" b="1"/>
          </a:p>
        </p:txBody>
      </p:sp>
      <p:grpSp>
        <p:nvGrpSpPr>
          <p:cNvPr id="3" name="Group 3">
            <a:extLst>
              <a:ext uri="{FF2B5EF4-FFF2-40B4-BE49-F238E27FC236}">
                <a16:creationId xmlns:a16="http://schemas.microsoft.com/office/drawing/2014/main" id="{E15C8C44-40DF-4CA3-8043-6DED1B642D77}"/>
              </a:ext>
            </a:extLst>
          </p:cNvPr>
          <p:cNvGrpSpPr/>
          <p:nvPr/>
        </p:nvGrpSpPr>
        <p:grpSpPr>
          <a:xfrm>
            <a:off x="2116141" y="4572000"/>
            <a:ext cx="2968626" cy="1260472"/>
            <a:chOff x="2116141" y="4572000"/>
            <a:chExt cx="2968626" cy="1260472"/>
          </a:xfrm>
        </p:grpSpPr>
        <p:sp>
          <p:nvSpPr>
            <p:cNvPr id="4" name="Rectangle 4">
              <a:extLst>
                <a:ext uri="{FF2B5EF4-FFF2-40B4-BE49-F238E27FC236}">
                  <a16:creationId xmlns:a16="http://schemas.microsoft.com/office/drawing/2014/main" id="{85ACAB97-AAA3-4BD1-B4EB-B2FC95E91680}"/>
                </a:ext>
              </a:extLst>
            </p:cNvPr>
            <p:cNvSpPr/>
            <p:nvPr/>
          </p:nvSpPr>
          <p:spPr>
            <a:xfrm>
              <a:off x="2116141" y="4572000"/>
              <a:ext cx="2965417"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87A06D81-95EA-4083-B308-7C89FC84CB2B}"/>
                </a:ext>
              </a:extLst>
            </p:cNvPr>
            <p:cNvSpPr txBox="1"/>
            <p:nvPr/>
          </p:nvSpPr>
          <p:spPr>
            <a:xfrm>
              <a:off x="2412845" y="4645023"/>
              <a:ext cx="2671922" cy="45720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CC00"/>
                </a:solidFill>
                <a:effectLst>
                  <a:outerShdw dist="38096" dir="2700000">
                    <a:srgbClr val="C0C0C0"/>
                  </a:outerShdw>
                </a:effectLst>
                <a:uFillTx/>
                <a:latin typeface="GillSans" pitchFamily="34"/>
              </a:endParaRPr>
            </a:p>
          </p:txBody>
        </p:sp>
        <p:sp>
          <p:nvSpPr>
            <p:cNvPr id="6" name="Rectangle 6">
              <a:extLst>
                <a:ext uri="{FF2B5EF4-FFF2-40B4-BE49-F238E27FC236}">
                  <a16:creationId xmlns:a16="http://schemas.microsoft.com/office/drawing/2014/main" id="{3C85F19B-6092-4D64-8342-6DE0F51E68EA}"/>
                </a:ext>
              </a:extLst>
            </p:cNvPr>
            <p:cNvSpPr/>
            <p:nvPr/>
          </p:nvSpPr>
          <p:spPr>
            <a:xfrm>
              <a:off x="2205953" y="4640259"/>
              <a:ext cx="182834"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0000"/>
                  </a:solidFill>
                  <a:effectLst>
                    <a:outerShdw dist="38096" dir="2700000">
                      <a:srgbClr val="C0C0C0"/>
                    </a:outerShdw>
                  </a:effectLst>
                  <a:uFillTx/>
                  <a:latin typeface="GillSans" pitchFamily="34"/>
                </a:rPr>
                <a:t>C</a:t>
              </a:r>
            </a:p>
          </p:txBody>
        </p:sp>
      </p:grpSp>
      <p:pic>
        <p:nvPicPr>
          <p:cNvPr id="7" name="Picture 11">
            <a:hlinkClick r:id="" action="ppaction://hlinkshowjump?jump=nextslide"/>
            <a:extLst>
              <a:ext uri="{FF2B5EF4-FFF2-40B4-BE49-F238E27FC236}">
                <a16:creationId xmlns:a16="http://schemas.microsoft.com/office/drawing/2014/main" id="{D785B5A2-BB05-440B-8028-314A5A3BFA68}"/>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8" name="Picture 12">
            <a:extLst>
              <a:ext uri="{FF2B5EF4-FFF2-40B4-BE49-F238E27FC236}">
                <a16:creationId xmlns:a16="http://schemas.microsoft.com/office/drawing/2014/main" id="{8EF0E9FC-90D4-4F33-BCA7-CB21FC4A4BD6}"/>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9" name="Picture 13">
            <a:extLst>
              <a:ext uri="{FF2B5EF4-FFF2-40B4-BE49-F238E27FC236}">
                <a16:creationId xmlns:a16="http://schemas.microsoft.com/office/drawing/2014/main" id="{9AE3F2E8-6ECE-4577-AA70-DA5F0CEF5E22}"/>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10" name="AutoShape 16">
            <a:extLst>
              <a:ext uri="{FF2B5EF4-FFF2-40B4-BE49-F238E27FC236}">
                <a16:creationId xmlns:a16="http://schemas.microsoft.com/office/drawing/2014/main" id="{79F80BB6-95A0-435A-8534-45B3729F1B46}"/>
              </a:ext>
            </a:extLst>
          </p:cNvPr>
          <p:cNvSpPr/>
          <p:nvPr/>
        </p:nvSpPr>
        <p:spPr>
          <a:xfrm>
            <a:off x="8621713" y="4284668"/>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1" name="TextBox 12">
            <a:extLst>
              <a:ext uri="{FF2B5EF4-FFF2-40B4-BE49-F238E27FC236}">
                <a16:creationId xmlns:a16="http://schemas.microsoft.com/office/drawing/2014/main" id="{385A4714-E1B8-436A-BBB5-3C4EDD497F03}"/>
              </a:ext>
            </a:extLst>
          </p:cNvPr>
          <p:cNvSpPr txBox="1"/>
          <p:nvPr/>
        </p:nvSpPr>
        <p:spPr>
          <a:xfrm>
            <a:off x="551511" y="5119451"/>
            <a:ext cx="6094677"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In my town I prefer my school.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221">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66A666-B626-44AE-A817-41218B88EEAA}"/>
              </a:ext>
            </a:extLst>
          </p:cNvPr>
          <p:cNvSpPr txBox="1">
            <a:spLocks noGrp="1"/>
          </p:cNvSpPr>
          <p:nvPr>
            <p:ph type="title"/>
          </p:nvPr>
        </p:nvSpPr>
        <p:spPr>
          <a:xfrm>
            <a:off x="2116141" y="1181103"/>
            <a:ext cx="6192838" cy="1547814"/>
          </a:xfrm>
          <a:ln w="28575">
            <a:solidFill>
              <a:srgbClr val="000099"/>
            </a:solidFill>
            <a:prstDash val="solid"/>
            <a:miter/>
          </a:ln>
        </p:spPr>
        <p:txBody>
          <a:bodyPr anchor="ctr" anchorCtr="1"/>
          <a:lstStyle/>
          <a:p>
            <a:pPr lvl="0" algn="ctr"/>
            <a:r>
              <a:rPr lang="en-GB" b="1">
                <a:solidFill>
                  <a:srgbClr val="FFFFFF"/>
                </a:solidFill>
                <a:latin typeface="Arial" pitchFamily="34"/>
              </a:rPr>
              <a:t>Translate:</a:t>
            </a:r>
            <a:br>
              <a:rPr lang="en-GB" b="1">
                <a:solidFill>
                  <a:srgbClr val="FFFFFF"/>
                </a:solidFill>
                <a:latin typeface="Arial" pitchFamily="34"/>
              </a:rPr>
            </a:br>
            <a:r>
              <a:rPr lang="en-GB" b="1">
                <a:solidFill>
                  <a:srgbClr val="FF0000"/>
                </a:solidFill>
                <a:latin typeface="Arial" pitchFamily="34"/>
              </a:rPr>
              <a:t>Où habites-tu?</a:t>
            </a:r>
            <a:br>
              <a:rPr lang="en-GB" b="1">
                <a:solidFill>
                  <a:srgbClr val="FFFFFF"/>
                </a:solidFill>
                <a:latin typeface="Arial" pitchFamily="34"/>
              </a:rPr>
            </a:br>
            <a:endParaRPr lang="en-GB" b="1">
              <a:solidFill>
                <a:srgbClr val="FFFFFF"/>
              </a:solidFill>
              <a:latin typeface="Arial" pitchFamily="34"/>
            </a:endParaRPr>
          </a:p>
        </p:txBody>
      </p:sp>
      <p:grpSp>
        <p:nvGrpSpPr>
          <p:cNvPr id="3" name="Group 3">
            <a:extLst>
              <a:ext uri="{FF2B5EF4-FFF2-40B4-BE49-F238E27FC236}">
                <a16:creationId xmlns:a16="http://schemas.microsoft.com/office/drawing/2014/main" id="{34DEEAAF-951D-4A39-BBD6-6FEFC6E96F52}"/>
              </a:ext>
            </a:extLst>
          </p:cNvPr>
          <p:cNvGrpSpPr/>
          <p:nvPr/>
        </p:nvGrpSpPr>
        <p:grpSpPr>
          <a:xfrm>
            <a:off x="2116141" y="4606930"/>
            <a:ext cx="2968626" cy="1260472"/>
            <a:chOff x="2116141" y="4606930"/>
            <a:chExt cx="2968626" cy="1260472"/>
          </a:xfrm>
        </p:grpSpPr>
        <p:sp>
          <p:nvSpPr>
            <p:cNvPr id="4" name="Rectangle 4">
              <a:extLst>
                <a:ext uri="{FF2B5EF4-FFF2-40B4-BE49-F238E27FC236}">
                  <a16:creationId xmlns:a16="http://schemas.microsoft.com/office/drawing/2014/main" id="{B17C7B5D-B378-45E9-8DF0-2C73610B8F43}"/>
                </a:ext>
              </a:extLst>
            </p:cNvPr>
            <p:cNvSpPr/>
            <p:nvPr/>
          </p:nvSpPr>
          <p:spPr>
            <a:xfrm>
              <a:off x="2116141" y="4606930"/>
              <a:ext cx="2965417"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D1B620EC-6639-4BBA-A8F9-BA17199A5390}"/>
                </a:ext>
              </a:extLst>
            </p:cNvPr>
            <p:cNvSpPr txBox="1"/>
            <p:nvPr/>
          </p:nvSpPr>
          <p:spPr>
            <a:xfrm>
              <a:off x="2412845" y="4679954"/>
              <a:ext cx="2671922"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How are you?</a:t>
              </a:r>
            </a:p>
          </p:txBody>
        </p:sp>
        <p:sp>
          <p:nvSpPr>
            <p:cNvPr id="6" name="Rectangle 6">
              <a:extLst>
                <a:ext uri="{FF2B5EF4-FFF2-40B4-BE49-F238E27FC236}">
                  <a16:creationId xmlns:a16="http://schemas.microsoft.com/office/drawing/2014/main" id="{455D51DC-AAF3-4EE6-B365-E0A2C6CF7E2B}"/>
                </a:ext>
              </a:extLst>
            </p:cNvPr>
            <p:cNvSpPr/>
            <p:nvPr/>
          </p:nvSpPr>
          <p:spPr>
            <a:xfrm>
              <a:off x="2170666" y="4675190"/>
              <a:ext cx="221321"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C</a:t>
              </a:r>
            </a:p>
          </p:txBody>
        </p:sp>
      </p:grpSp>
      <p:grpSp>
        <p:nvGrpSpPr>
          <p:cNvPr id="7" name="Group 7">
            <a:extLst>
              <a:ext uri="{FF2B5EF4-FFF2-40B4-BE49-F238E27FC236}">
                <a16:creationId xmlns:a16="http://schemas.microsoft.com/office/drawing/2014/main" id="{5666DF49-ECBE-4CC0-A3DA-D779A4484F6F}"/>
              </a:ext>
            </a:extLst>
          </p:cNvPr>
          <p:cNvGrpSpPr/>
          <p:nvPr/>
        </p:nvGrpSpPr>
        <p:grpSpPr>
          <a:xfrm>
            <a:off x="5291139" y="4619621"/>
            <a:ext cx="2994029" cy="1247771"/>
            <a:chOff x="5291139" y="4619621"/>
            <a:chExt cx="2994029" cy="1247771"/>
          </a:xfrm>
        </p:grpSpPr>
        <p:sp>
          <p:nvSpPr>
            <p:cNvPr id="8" name="Rectangle 8">
              <a:extLst>
                <a:ext uri="{FF2B5EF4-FFF2-40B4-BE49-F238E27FC236}">
                  <a16:creationId xmlns:a16="http://schemas.microsoft.com/office/drawing/2014/main" id="{61204B88-D14F-49C9-BF05-9CBEC603CC1A}"/>
                </a:ext>
              </a:extLst>
            </p:cNvPr>
            <p:cNvSpPr/>
            <p:nvPr/>
          </p:nvSpPr>
          <p:spPr>
            <a:xfrm>
              <a:off x="5291139" y="4619621"/>
              <a:ext cx="2994029" cy="1247771"/>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9" name="Text Box 9">
              <a:extLst>
                <a:ext uri="{FF2B5EF4-FFF2-40B4-BE49-F238E27FC236}">
                  <a16:creationId xmlns:a16="http://schemas.microsoft.com/office/drawing/2014/main" id="{BBA8F34A-CE27-47C7-9803-D03468FDE9D6}"/>
                </a:ext>
              </a:extLst>
            </p:cNvPr>
            <p:cNvSpPr txBox="1"/>
            <p:nvPr/>
          </p:nvSpPr>
          <p:spPr>
            <a:xfrm>
              <a:off x="5575151" y="4676771"/>
              <a:ext cx="2697324"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How old are you?</a:t>
              </a:r>
            </a:p>
          </p:txBody>
        </p:sp>
        <p:sp>
          <p:nvSpPr>
            <p:cNvPr id="10" name="Rectangle 10">
              <a:extLst>
                <a:ext uri="{FF2B5EF4-FFF2-40B4-BE49-F238E27FC236}">
                  <a16:creationId xmlns:a16="http://schemas.microsoft.com/office/drawing/2014/main" id="{6E5C95EA-4405-4767-AFCA-6E34B1D6D8A9}"/>
                </a:ext>
              </a:extLst>
            </p:cNvPr>
            <p:cNvSpPr/>
            <p:nvPr/>
          </p:nvSpPr>
          <p:spPr>
            <a:xfrm>
              <a:off x="5345088" y="4687891"/>
              <a:ext cx="218962" cy="498476"/>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D</a:t>
              </a:r>
            </a:p>
          </p:txBody>
        </p:sp>
      </p:grpSp>
      <p:grpSp>
        <p:nvGrpSpPr>
          <p:cNvPr id="11" name="Group 11">
            <a:extLst>
              <a:ext uri="{FF2B5EF4-FFF2-40B4-BE49-F238E27FC236}">
                <a16:creationId xmlns:a16="http://schemas.microsoft.com/office/drawing/2014/main" id="{4A8A205A-5D03-4554-810E-328D191EFA3A}"/>
              </a:ext>
            </a:extLst>
          </p:cNvPr>
          <p:cNvGrpSpPr/>
          <p:nvPr/>
        </p:nvGrpSpPr>
        <p:grpSpPr>
          <a:xfrm>
            <a:off x="2093884" y="2982909"/>
            <a:ext cx="2987673" cy="1296984"/>
            <a:chOff x="2093884" y="2982909"/>
            <a:chExt cx="2987673" cy="1296984"/>
          </a:xfrm>
        </p:grpSpPr>
        <p:sp>
          <p:nvSpPr>
            <p:cNvPr id="12" name="Rectangle 12">
              <a:extLst>
                <a:ext uri="{FF2B5EF4-FFF2-40B4-BE49-F238E27FC236}">
                  <a16:creationId xmlns:a16="http://schemas.microsoft.com/office/drawing/2014/main" id="{60406157-0EF6-4886-BFD8-1D8CBA55EC62}"/>
                </a:ext>
              </a:extLst>
            </p:cNvPr>
            <p:cNvSpPr/>
            <p:nvPr/>
          </p:nvSpPr>
          <p:spPr>
            <a:xfrm>
              <a:off x="2093884" y="2982909"/>
              <a:ext cx="2987673"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3" name="Text Box 13">
              <a:extLst>
                <a:ext uri="{FF2B5EF4-FFF2-40B4-BE49-F238E27FC236}">
                  <a16:creationId xmlns:a16="http://schemas.microsoft.com/office/drawing/2014/main" id="{A2341940-6082-432E-A553-5DF569C78D48}"/>
                </a:ext>
              </a:extLst>
            </p:cNvPr>
            <p:cNvSpPr txBox="1"/>
            <p:nvPr/>
          </p:nvSpPr>
          <p:spPr>
            <a:xfrm>
              <a:off x="2378043" y="3081335"/>
              <a:ext cx="2652710" cy="64611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What is there in your town?</a:t>
              </a:r>
            </a:p>
          </p:txBody>
        </p:sp>
        <p:sp>
          <p:nvSpPr>
            <p:cNvPr id="14" name="Rectangle 14">
              <a:extLst>
                <a:ext uri="{FF2B5EF4-FFF2-40B4-BE49-F238E27FC236}">
                  <a16:creationId xmlns:a16="http://schemas.microsoft.com/office/drawing/2014/main" id="{A05DA022-8799-40CD-8D0F-D21C0B58BEE2}"/>
                </a:ext>
              </a:extLst>
            </p:cNvPr>
            <p:cNvSpPr/>
            <p:nvPr/>
          </p:nvSpPr>
          <p:spPr>
            <a:xfrm>
              <a:off x="2147852" y="3054352"/>
              <a:ext cx="217490" cy="517522"/>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A</a:t>
              </a:r>
            </a:p>
          </p:txBody>
        </p:sp>
      </p:grpSp>
      <p:grpSp>
        <p:nvGrpSpPr>
          <p:cNvPr id="15" name="Group 15">
            <a:extLst>
              <a:ext uri="{FF2B5EF4-FFF2-40B4-BE49-F238E27FC236}">
                <a16:creationId xmlns:a16="http://schemas.microsoft.com/office/drawing/2014/main" id="{E6AF4698-7CEB-4FC6-A2A0-58EC48F9A1BC}"/>
              </a:ext>
            </a:extLst>
          </p:cNvPr>
          <p:cNvGrpSpPr/>
          <p:nvPr/>
        </p:nvGrpSpPr>
        <p:grpSpPr>
          <a:xfrm>
            <a:off x="5295903" y="2998793"/>
            <a:ext cx="3011484" cy="1296984"/>
            <a:chOff x="5295903" y="2998793"/>
            <a:chExt cx="3011484" cy="1296984"/>
          </a:xfrm>
        </p:grpSpPr>
        <p:sp>
          <p:nvSpPr>
            <p:cNvPr id="16" name="Rectangle 16">
              <a:extLst>
                <a:ext uri="{FF2B5EF4-FFF2-40B4-BE49-F238E27FC236}">
                  <a16:creationId xmlns:a16="http://schemas.microsoft.com/office/drawing/2014/main" id="{46A4175F-8208-47A5-BE45-98C741A988BB}"/>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7" name="Text Box 17">
              <a:extLst>
                <a:ext uri="{FF2B5EF4-FFF2-40B4-BE49-F238E27FC236}">
                  <a16:creationId xmlns:a16="http://schemas.microsoft.com/office/drawing/2014/main" id="{99FA190E-7C94-48BB-B9E6-CCDD3E3794D7}"/>
                </a:ext>
              </a:extLst>
            </p:cNvPr>
            <p:cNvSpPr txBox="1"/>
            <p:nvPr/>
          </p:nvSpPr>
          <p:spPr>
            <a:xfrm>
              <a:off x="5569244" y="3083759"/>
              <a:ext cx="2716024" cy="3687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Where do you live?</a:t>
              </a:r>
            </a:p>
          </p:txBody>
        </p:sp>
        <p:sp>
          <p:nvSpPr>
            <p:cNvPr id="18" name="Rectangle 18">
              <a:extLst>
                <a:ext uri="{FF2B5EF4-FFF2-40B4-BE49-F238E27FC236}">
                  <a16:creationId xmlns:a16="http://schemas.microsoft.com/office/drawing/2014/main" id="{6A528936-844D-4D71-9BBA-309A3ADB7D5F}"/>
                </a:ext>
              </a:extLst>
            </p:cNvPr>
            <p:cNvSpPr/>
            <p:nvPr/>
          </p:nvSpPr>
          <p:spPr>
            <a:xfrm>
              <a:off x="5351196" y="3069329"/>
              <a:ext cx="218038" cy="524243"/>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B</a:t>
              </a:r>
            </a:p>
          </p:txBody>
        </p:sp>
      </p:grpSp>
      <p:pic>
        <p:nvPicPr>
          <p:cNvPr id="19" name="Picture 19">
            <a:hlinkClick r:id="rId3" action="ppaction://hlinksldjump"/>
            <a:extLst>
              <a:ext uri="{FF2B5EF4-FFF2-40B4-BE49-F238E27FC236}">
                <a16:creationId xmlns:a16="http://schemas.microsoft.com/office/drawing/2014/main" id="{C936925A-8E05-4F4D-8C5F-16FD5CCD26FB}"/>
              </a:ext>
            </a:extLst>
          </p:cNvPr>
          <p:cNvPicPr>
            <a:picLocks noChangeAspect="1"/>
          </p:cNvPicPr>
          <p:nvPr/>
        </p:nvPicPr>
        <p:blipFill>
          <a:blip r:embed="rId4"/>
          <a:srcRect/>
          <a:stretch>
            <a:fillRect/>
          </a:stretch>
        </p:blipFill>
        <p:spPr>
          <a:xfrm>
            <a:off x="9347197" y="0"/>
            <a:ext cx="1320795" cy="990596"/>
          </a:xfrm>
          <a:prstGeom prst="rect">
            <a:avLst/>
          </a:prstGeom>
          <a:noFill/>
          <a:ln w="9528" cap="flat">
            <a:solidFill>
              <a:srgbClr val="FFCC00"/>
            </a:solidFill>
            <a:prstDash val="solid"/>
            <a:miter/>
          </a:ln>
        </p:spPr>
      </p:pic>
      <p:pic>
        <p:nvPicPr>
          <p:cNvPr id="20" name="Picture 20">
            <a:extLst>
              <a:ext uri="{FF2B5EF4-FFF2-40B4-BE49-F238E27FC236}">
                <a16:creationId xmlns:a16="http://schemas.microsoft.com/office/drawing/2014/main" id="{548D633C-7448-4FEE-A47A-E95926DB8B01}"/>
              </a:ext>
            </a:extLst>
          </p:cNvPr>
          <p:cNvPicPr>
            <a:picLocks noChangeAspect="1"/>
          </p:cNvPicPr>
          <p:nvPr/>
        </p:nvPicPr>
        <p:blipFill>
          <a:blip r:embed="rId5"/>
          <a:srcRect/>
          <a:stretch>
            <a:fillRect/>
          </a:stretch>
        </p:blipFill>
        <p:spPr>
          <a:xfrm>
            <a:off x="7929567" y="0"/>
            <a:ext cx="1343025" cy="995360"/>
          </a:xfrm>
          <a:prstGeom prst="rect">
            <a:avLst/>
          </a:prstGeom>
          <a:noFill/>
          <a:ln w="9528" cap="flat">
            <a:solidFill>
              <a:srgbClr val="FFCC00"/>
            </a:solidFill>
            <a:prstDash val="solid"/>
            <a:miter/>
          </a:ln>
        </p:spPr>
      </p:pic>
      <p:pic>
        <p:nvPicPr>
          <p:cNvPr id="21" name="Picture 21">
            <a:extLst>
              <a:ext uri="{FF2B5EF4-FFF2-40B4-BE49-F238E27FC236}">
                <a16:creationId xmlns:a16="http://schemas.microsoft.com/office/drawing/2014/main" id="{EC771A96-F3BF-428F-810E-24B3EC9A3B2D}"/>
              </a:ext>
            </a:extLst>
          </p:cNvPr>
          <p:cNvPicPr>
            <a:picLocks noChangeAspect="1"/>
          </p:cNvPicPr>
          <p:nvPr/>
        </p:nvPicPr>
        <p:blipFill>
          <a:blip r:embed="rId6"/>
          <a:srcRect/>
          <a:stretch>
            <a:fillRect/>
          </a:stretch>
        </p:blipFill>
        <p:spPr>
          <a:xfrm>
            <a:off x="6538910" y="0"/>
            <a:ext cx="1317622" cy="998533"/>
          </a:xfrm>
          <a:prstGeom prst="rect">
            <a:avLst/>
          </a:prstGeom>
          <a:noFill/>
          <a:ln w="9528" cap="flat">
            <a:solidFill>
              <a:srgbClr val="FFCC00"/>
            </a:solidFill>
            <a:prstDash val="solid"/>
            <a:miter/>
          </a:ln>
        </p:spPr>
      </p:pic>
      <p:sp>
        <p:nvSpPr>
          <p:cNvPr id="22" name="AutoShape 22">
            <a:extLst>
              <a:ext uri="{FF2B5EF4-FFF2-40B4-BE49-F238E27FC236}">
                <a16:creationId xmlns:a16="http://schemas.microsoft.com/office/drawing/2014/main" id="{B5C1C6BF-7C70-41B4-80A7-0EABAF57E03C}"/>
              </a:ext>
            </a:extLst>
          </p:cNvPr>
          <p:cNvSpPr/>
          <p:nvPr/>
        </p:nvSpPr>
        <p:spPr>
          <a:xfrm>
            <a:off x="8613776" y="3662364"/>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Effect">
                            <p:stCondLst>
                              <p:cond delay="500"/>
                            </p:stCondLst>
                            <p:childTnLst>
                              <p:par>
                                <p:cTn id="10" presetID="23" presetClass="entr" presetSubtype="528"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0"/>
                                          </p:val>
                                        </p:tav>
                                        <p:tav tm="100000">
                                          <p:val>
                                            <p:strVal val="#ppt_w"/>
                                          </p:val>
                                        </p:tav>
                                      </p:tavLst>
                                    </p:anim>
                                    <p:anim calcmode="lin" valueType="num">
                                      <p:cBhvr>
                                        <p:cTn id="13" dur="500" fill="hold"/>
                                        <p:tgtEl>
                                          <p:spTgt spid="2"/>
                                        </p:tgtEl>
                                        <p:attrNameLst>
                                          <p:attrName>ppt_h</p:attrName>
                                        </p:attrNameLst>
                                      </p:cBhvr>
                                      <p:tavLst>
                                        <p:tav tm="0">
                                          <p:val>
                                            <p:strVal val="0"/>
                                          </p:val>
                                        </p:tav>
                                        <p:tav tm="100000">
                                          <p:val>
                                            <p:strVal val="#ppt_h"/>
                                          </p:val>
                                        </p:tav>
                                      </p:tavLst>
                                    </p:anim>
                                    <p:anim calcmode="lin" valueType="num">
                                      <p:cBhvr>
                                        <p:cTn id="14" dur="500" fill="hold"/>
                                        <p:tgtEl>
                                          <p:spTgt spid="2"/>
                                        </p:tgtEl>
                                        <p:attrNameLst>
                                          <p:attrName>ppt_x</p:attrName>
                                        </p:attrNameLst>
                                      </p:cBhvr>
                                      <p:tavLst>
                                        <p:tav tm="0">
                                          <p:val>
                                            <p:strVal val="0.5"/>
                                          </p:val>
                                        </p:tav>
                                        <p:tav tm="100000">
                                          <p:val>
                                            <p:strVal val="#ppt_x"/>
                                          </p:val>
                                        </p:tav>
                                      </p:tavLst>
                                    </p:anim>
                                    <p:anim calcmode="lin" valueType="num">
                                      <p:cBhvr>
                                        <p:cTn id="15" dur="500" fill="hold"/>
                                        <p:tgtEl>
                                          <p:spTgt spid="2"/>
                                        </p:tgtEl>
                                        <p:attrNameLst>
                                          <p:attrName>ppt_y</p:attrName>
                                        </p:attrNameLst>
                                      </p:cBhvr>
                                      <p:tavLst>
                                        <p:tav tm="0">
                                          <p:val>
                                            <p:strVal val="0.5"/>
                                          </p:val>
                                        </p:tav>
                                        <p:tav tm="100000">
                                          <p:val>
                                            <p:strVal val="#ppt_y"/>
                                          </p:val>
                                        </p:tav>
                                      </p:tavLst>
                                    </p:anim>
                                  </p:childTnLst>
                                </p:cTn>
                              </p:par>
                            </p:childTnLst>
                          </p:cTn>
                        </p:par>
                        <p:par>
                          <p:cTn id="16" fill="hold" nodeType="afterEffect">
                            <p:stCondLst>
                              <p:cond delay="2000"/>
                            </p:stCondLst>
                            <p:childTnLst>
                              <p:par>
                                <p:cTn id="17" presetID="2" presetClass="entr" presetSubtype="6"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1+#ppt_w/2"/>
                                          </p:val>
                                        </p:tav>
                                        <p:tav tm="100000">
                                          <p:val>
                                            <p:strVal val="#ppt_x"/>
                                          </p:val>
                                        </p:tav>
                                      </p:tavLst>
                                    </p:anim>
                                    <p:anim calcmode="lin" valueType="num">
                                      <p:cBhvr>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nodeType="afterEffect">
                            <p:stCondLst>
                              <p:cond delay="3500"/>
                            </p:stCondLst>
                            <p:childTnLst>
                              <p:par>
                                <p:cTn id="22" presetID="2" presetClass="entr" presetSubtype="12" fill="hold" nodeType="afterEffect">
                                  <p:stCondLst>
                                    <p:cond delay="10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0-#ppt_w/2"/>
                                          </p:val>
                                        </p:tav>
                                        <p:tav tm="100000">
                                          <p:val>
                                            <p:strVal val="#ppt_x"/>
                                          </p:val>
                                        </p:tav>
                                      </p:tavLst>
                                    </p:anim>
                                    <p:anim calcmode="lin" valueType="num">
                                      <p:cBhvr>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nodeType="afterEffect">
                            <p:stCondLst>
                              <p:cond delay="5000"/>
                            </p:stCondLst>
                            <p:childTnLst>
                              <p:par>
                                <p:cTn id="27" presetID="2" presetClass="entr" presetSubtype="6"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1+#ppt_w/2"/>
                                          </p:val>
                                        </p:tav>
                                        <p:tav tm="100000">
                                          <p:val>
                                            <p:strVal val="#ppt_x"/>
                                          </p:val>
                                        </p:tav>
                                      </p:tavLst>
                                    </p:anim>
                                    <p:anim calcmode="lin" valueType="num">
                                      <p:cBhvr>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nodeType="afterEffect">
                            <p:stCondLst>
                              <p:cond delay="6500"/>
                            </p:stCondLst>
                            <p:childTnLst>
                              <p:par>
                                <p:cTn id="32" presetID="2" presetClass="entr" presetSubtype="12" fill="hold" nodeType="afterEffect">
                                  <p:stCondLst>
                                    <p:cond delay="1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0-#ppt_w/2"/>
                                          </p:val>
                                        </p:tav>
                                        <p:tav tm="100000">
                                          <p:val>
                                            <p:strVal val="#ppt_x"/>
                                          </p:val>
                                        </p:tav>
                                      </p:tavLst>
                                    </p:anim>
                                    <p:anim calcmode="lin" valueType="num">
                                      <p:cBhvr>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22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1D59C80-1518-480E-8AB0-A0E37BEE6C56}"/>
              </a:ext>
            </a:extLst>
          </p:cNvPr>
          <p:cNvSpPr txBox="1">
            <a:spLocks noGrp="1"/>
          </p:cNvSpPr>
          <p:nvPr>
            <p:ph type="title"/>
          </p:nvPr>
        </p:nvSpPr>
        <p:spPr>
          <a:xfrm>
            <a:off x="2116141" y="1181103"/>
            <a:ext cx="6192838" cy="1547814"/>
          </a:xfrm>
          <a:ln w="28575">
            <a:solidFill>
              <a:srgbClr val="000099"/>
            </a:solidFill>
            <a:prstDash val="solid"/>
            <a:miter/>
          </a:ln>
        </p:spPr>
        <p:txBody>
          <a:bodyPr anchor="ctr" anchorCtr="1"/>
          <a:lstStyle/>
          <a:p>
            <a:pPr lvl="0" algn="ctr"/>
            <a:r>
              <a:rPr lang="en-GB" b="1">
                <a:solidFill>
                  <a:srgbClr val="FFFFFF"/>
                </a:solidFill>
                <a:effectLst>
                  <a:outerShdw dist="38096" dir="2700000">
                    <a:srgbClr val="C0C0C0"/>
                  </a:outerShdw>
                </a:effectLst>
                <a:latin typeface="Arial" pitchFamily="34"/>
              </a:rPr>
              <a:t>Translate:</a:t>
            </a:r>
            <a:br>
              <a:rPr lang="en-GB" b="1">
                <a:solidFill>
                  <a:srgbClr val="FFFFFF"/>
                </a:solidFill>
                <a:effectLst>
                  <a:outerShdw dist="38096" dir="2700000">
                    <a:srgbClr val="C0C0C0"/>
                  </a:outerShdw>
                </a:effectLst>
                <a:latin typeface="Arial" pitchFamily="34"/>
              </a:rPr>
            </a:br>
            <a:r>
              <a:rPr lang="en-GB" b="1">
                <a:solidFill>
                  <a:srgbClr val="FF0000"/>
                </a:solidFill>
                <a:latin typeface="Arial" pitchFamily="34"/>
              </a:rPr>
              <a:t>Où habites-tu?</a:t>
            </a:r>
            <a:br>
              <a:rPr lang="en-GB" b="1">
                <a:solidFill>
                  <a:srgbClr val="FFFFFF"/>
                </a:solidFill>
                <a:latin typeface="Arial" pitchFamily="34"/>
              </a:rPr>
            </a:br>
            <a:endParaRPr lang="en-GB" b="1">
              <a:latin typeface="Arial" pitchFamily="34"/>
            </a:endParaRPr>
          </a:p>
        </p:txBody>
      </p:sp>
      <p:grpSp>
        <p:nvGrpSpPr>
          <p:cNvPr id="3" name="Group 7">
            <a:extLst>
              <a:ext uri="{FF2B5EF4-FFF2-40B4-BE49-F238E27FC236}">
                <a16:creationId xmlns:a16="http://schemas.microsoft.com/office/drawing/2014/main" id="{8B215446-456C-4662-BFA2-694A13943C1E}"/>
              </a:ext>
            </a:extLst>
          </p:cNvPr>
          <p:cNvGrpSpPr/>
          <p:nvPr/>
        </p:nvGrpSpPr>
        <p:grpSpPr>
          <a:xfrm>
            <a:off x="5295903" y="2998793"/>
            <a:ext cx="3011484" cy="1296984"/>
            <a:chOff x="5295903" y="2998793"/>
            <a:chExt cx="3011484" cy="1296984"/>
          </a:xfrm>
        </p:grpSpPr>
        <p:sp>
          <p:nvSpPr>
            <p:cNvPr id="4" name="Rectangle 8">
              <a:extLst>
                <a:ext uri="{FF2B5EF4-FFF2-40B4-BE49-F238E27FC236}">
                  <a16:creationId xmlns:a16="http://schemas.microsoft.com/office/drawing/2014/main" id="{D06854CC-EDDC-4534-AACA-4E42C700D8DB}"/>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9">
              <a:extLst>
                <a:ext uri="{FF2B5EF4-FFF2-40B4-BE49-F238E27FC236}">
                  <a16:creationId xmlns:a16="http://schemas.microsoft.com/office/drawing/2014/main" id="{4BB2D5A7-5FBF-4D2E-B47A-FBAD20BE76FE}"/>
                </a:ext>
              </a:extLst>
            </p:cNvPr>
            <p:cNvSpPr txBox="1"/>
            <p:nvPr/>
          </p:nvSpPr>
          <p:spPr>
            <a:xfrm>
              <a:off x="5569244" y="3083759"/>
              <a:ext cx="2716024" cy="3687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FFCC00"/>
                </a:solidFill>
                <a:effectLst>
                  <a:outerShdw dist="38096" dir="2700000">
                    <a:srgbClr val="C0C0C0"/>
                  </a:outerShdw>
                </a:effectLst>
                <a:uFillTx/>
                <a:latin typeface="GillSans"/>
              </a:endParaRPr>
            </a:p>
          </p:txBody>
        </p:sp>
        <p:sp>
          <p:nvSpPr>
            <p:cNvPr id="6" name="Rectangle 10">
              <a:extLst>
                <a:ext uri="{FF2B5EF4-FFF2-40B4-BE49-F238E27FC236}">
                  <a16:creationId xmlns:a16="http://schemas.microsoft.com/office/drawing/2014/main" id="{1C1F36D2-F1BA-4366-BDFA-CBBE744BC9DD}"/>
                </a:ext>
              </a:extLst>
            </p:cNvPr>
            <p:cNvSpPr/>
            <p:nvPr/>
          </p:nvSpPr>
          <p:spPr>
            <a:xfrm>
              <a:off x="5351196" y="3069329"/>
              <a:ext cx="218038" cy="524243"/>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B</a:t>
              </a:r>
            </a:p>
          </p:txBody>
        </p:sp>
      </p:grpSp>
      <p:pic>
        <p:nvPicPr>
          <p:cNvPr id="7" name="Picture 11">
            <a:hlinkClick r:id="" action="ppaction://hlinkshowjump?jump=nextslide"/>
            <a:extLst>
              <a:ext uri="{FF2B5EF4-FFF2-40B4-BE49-F238E27FC236}">
                <a16:creationId xmlns:a16="http://schemas.microsoft.com/office/drawing/2014/main" id="{BC56AF92-D339-41EF-A6C1-36AE1E7FEAE6}"/>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8" name="Picture 12">
            <a:extLst>
              <a:ext uri="{FF2B5EF4-FFF2-40B4-BE49-F238E27FC236}">
                <a16:creationId xmlns:a16="http://schemas.microsoft.com/office/drawing/2014/main" id="{FD263CAF-DF00-48FB-8D40-CE20A5A1CA14}"/>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9" name="Picture 13">
            <a:extLst>
              <a:ext uri="{FF2B5EF4-FFF2-40B4-BE49-F238E27FC236}">
                <a16:creationId xmlns:a16="http://schemas.microsoft.com/office/drawing/2014/main" id="{AD902333-5E6D-432D-99B2-862B88A21CF0}"/>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10" name="AutoShape 16">
            <a:extLst>
              <a:ext uri="{FF2B5EF4-FFF2-40B4-BE49-F238E27FC236}">
                <a16:creationId xmlns:a16="http://schemas.microsoft.com/office/drawing/2014/main" id="{08558A66-5692-4E09-93F8-DE757968B971}"/>
              </a:ext>
            </a:extLst>
          </p:cNvPr>
          <p:cNvSpPr/>
          <p:nvPr/>
        </p:nvSpPr>
        <p:spPr>
          <a:xfrm>
            <a:off x="8613776" y="3649663"/>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1" name="TextBox 11">
            <a:extLst>
              <a:ext uri="{FF2B5EF4-FFF2-40B4-BE49-F238E27FC236}">
                <a16:creationId xmlns:a16="http://schemas.microsoft.com/office/drawing/2014/main" id="{7595FECD-C64D-42FA-A2E1-6F2A71A0E62D}"/>
              </a:ext>
            </a:extLst>
          </p:cNvPr>
          <p:cNvSpPr txBox="1"/>
          <p:nvPr/>
        </p:nvSpPr>
        <p:spPr>
          <a:xfrm>
            <a:off x="5678488" y="3189290"/>
            <a:ext cx="2513008"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Where do you live?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226">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CF6E16C-D317-4F36-AD7E-E66FFC5CE17E}"/>
              </a:ext>
            </a:extLst>
          </p:cNvPr>
          <p:cNvSpPr txBox="1">
            <a:spLocks noGrp="1"/>
          </p:cNvSpPr>
          <p:nvPr>
            <p:ph type="title"/>
          </p:nvPr>
        </p:nvSpPr>
        <p:spPr>
          <a:xfrm>
            <a:off x="2116141" y="1181103"/>
            <a:ext cx="6192838" cy="1547814"/>
          </a:xfrm>
          <a:ln w="28575">
            <a:solidFill>
              <a:srgbClr val="00004C"/>
            </a:solidFill>
            <a:prstDash val="solid"/>
            <a:miter/>
          </a:ln>
        </p:spPr>
        <p:txBody>
          <a:bodyPr anchor="ctr" anchorCtr="1"/>
          <a:lstStyle/>
          <a:p>
            <a:pPr lvl="0" algn="ctr"/>
            <a:r>
              <a:rPr lang="en-GB" b="1">
                <a:solidFill>
                  <a:srgbClr val="FFFFFF"/>
                </a:solidFill>
                <a:cs typeface="Times New Roman" pitchFamily="18"/>
              </a:rPr>
              <a:t>Find the correct translation for:</a:t>
            </a:r>
            <a:br>
              <a:rPr lang="en-GB" b="1">
                <a:solidFill>
                  <a:srgbClr val="FFFFFF"/>
                </a:solidFill>
                <a:cs typeface="Times New Roman" pitchFamily="18"/>
              </a:rPr>
            </a:br>
            <a:r>
              <a:rPr lang="en-GB" b="1">
                <a:solidFill>
                  <a:srgbClr val="FF0000"/>
                </a:solidFill>
                <a:cs typeface="Times New Roman" pitchFamily="18"/>
              </a:rPr>
              <a:t>I love, </a:t>
            </a:r>
            <a:r>
              <a:rPr lang="en-GB" b="1">
                <a:solidFill>
                  <a:srgbClr val="FFFFFF"/>
                </a:solidFill>
                <a:cs typeface="Times New Roman" pitchFamily="18"/>
              </a:rPr>
              <a:t>and</a:t>
            </a:r>
            <a:r>
              <a:rPr lang="en-GB" b="1">
                <a:solidFill>
                  <a:srgbClr val="FF0000"/>
                </a:solidFill>
                <a:cs typeface="Times New Roman" pitchFamily="18"/>
              </a:rPr>
              <a:t> I don’t like</a:t>
            </a:r>
            <a:endParaRPr lang="en-GB" b="1">
              <a:latin typeface="Arial" pitchFamily="34"/>
              <a:cs typeface="Arial" pitchFamily="34"/>
            </a:endParaRPr>
          </a:p>
        </p:txBody>
      </p:sp>
      <p:grpSp>
        <p:nvGrpSpPr>
          <p:cNvPr id="3" name="Group 3">
            <a:extLst>
              <a:ext uri="{FF2B5EF4-FFF2-40B4-BE49-F238E27FC236}">
                <a16:creationId xmlns:a16="http://schemas.microsoft.com/office/drawing/2014/main" id="{34AF0930-4CDF-4A76-832B-04E2BD029E29}"/>
              </a:ext>
            </a:extLst>
          </p:cNvPr>
          <p:cNvGrpSpPr/>
          <p:nvPr/>
        </p:nvGrpSpPr>
        <p:grpSpPr>
          <a:xfrm>
            <a:off x="2116141" y="4606930"/>
            <a:ext cx="2968626" cy="1260472"/>
            <a:chOff x="2116141" y="4606930"/>
            <a:chExt cx="2968626" cy="1260472"/>
          </a:xfrm>
        </p:grpSpPr>
        <p:sp>
          <p:nvSpPr>
            <p:cNvPr id="4" name="Rectangle 4">
              <a:extLst>
                <a:ext uri="{FF2B5EF4-FFF2-40B4-BE49-F238E27FC236}">
                  <a16:creationId xmlns:a16="http://schemas.microsoft.com/office/drawing/2014/main" id="{563E57D9-BA27-4411-9E1F-C17A5808C0C2}"/>
                </a:ext>
              </a:extLst>
            </p:cNvPr>
            <p:cNvSpPr/>
            <p:nvPr/>
          </p:nvSpPr>
          <p:spPr>
            <a:xfrm>
              <a:off x="2116141" y="4606930"/>
              <a:ext cx="2965417"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7AB1E1B0-6B75-4DD3-9BAE-79944EE28938}"/>
                </a:ext>
              </a:extLst>
            </p:cNvPr>
            <p:cNvSpPr txBox="1"/>
            <p:nvPr/>
          </p:nvSpPr>
          <p:spPr>
            <a:xfrm>
              <a:off x="2412845" y="4679954"/>
              <a:ext cx="2671922"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FFCC00"/>
                </a:solidFill>
                <a:effectLst>
                  <a:outerShdw dist="38096" dir="2700000">
                    <a:srgbClr val="C0C0C0"/>
                  </a:outerShdw>
                </a:effectLst>
                <a:uFillTx/>
                <a:latin typeface="GillSans"/>
              </a:endParaRPr>
            </a:p>
          </p:txBody>
        </p:sp>
        <p:sp>
          <p:nvSpPr>
            <p:cNvPr id="6" name="Rectangle 6">
              <a:extLst>
                <a:ext uri="{FF2B5EF4-FFF2-40B4-BE49-F238E27FC236}">
                  <a16:creationId xmlns:a16="http://schemas.microsoft.com/office/drawing/2014/main" id="{80CABCAE-56BE-4FBA-9C36-57ADCD0334F8}"/>
                </a:ext>
              </a:extLst>
            </p:cNvPr>
            <p:cNvSpPr/>
            <p:nvPr/>
          </p:nvSpPr>
          <p:spPr>
            <a:xfrm>
              <a:off x="2170666" y="4675190"/>
              <a:ext cx="221321"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C</a:t>
              </a:r>
            </a:p>
          </p:txBody>
        </p:sp>
      </p:grpSp>
      <p:pic>
        <p:nvPicPr>
          <p:cNvPr id="7" name="Picture 11">
            <a:hlinkClick r:id="" action="ppaction://hlinkshowjump?jump=nextslide"/>
            <a:extLst>
              <a:ext uri="{FF2B5EF4-FFF2-40B4-BE49-F238E27FC236}">
                <a16:creationId xmlns:a16="http://schemas.microsoft.com/office/drawing/2014/main" id="{25B50E1D-31CE-4716-9FDE-28E22B7ACA15}"/>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8" name="Picture 12">
            <a:extLst>
              <a:ext uri="{FF2B5EF4-FFF2-40B4-BE49-F238E27FC236}">
                <a16:creationId xmlns:a16="http://schemas.microsoft.com/office/drawing/2014/main" id="{725E2BE3-528A-4A26-9B46-E9DA631E4509}"/>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9" name="Picture 13">
            <a:extLst>
              <a:ext uri="{FF2B5EF4-FFF2-40B4-BE49-F238E27FC236}">
                <a16:creationId xmlns:a16="http://schemas.microsoft.com/office/drawing/2014/main" id="{B52BCF4F-6BD8-409E-9D0F-39BB95B5AE9F}"/>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10" name="AutoShape 16">
            <a:extLst>
              <a:ext uri="{FF2B5EF4-FFF2-40B4-BE49-F238E27FC236}">
                <a16:creationId xmlns:a16="http://schemas.microsoft.com/office/drawing/2014/main" id="{E3438180-B1A5-4142-999A-DCCE87DD12BB}"/>
              </a:ext>
            </a:extLst>
          </p:cNvPr>
          <p:cNvSpPr/>
          <p:nvPr/>
        </p:nvSpPr>
        <p:spPr>
          <a:xfrm>
            <a:off x="8624885" y="3033714"/>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1" name="Text Box 5">
            <a:extLst>
              <a:ext uri="{FF2B5EF4-FFF2-40B4-BE49-F238E27FC236}">
                <a16:creationId xmlns:a16="http://schemas.microsoft.com/office/drawing/2014/main" id="{96CF9725-2501-45F5-B46B-626093E33388}"/>
              </a:ext>
            </a:extLst>
          </p:cNvPr>
          <p:cNvSpPr txBox="1"/>
          <p:nvPr/>
        </p:nvSpPr>
        <p:spPr>
          <a:xfrm>
            <a:off x="2439984" y="4675190"/>
            <a:ext cx="2916241" cy="83026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J’adore,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 je n’aime pas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227">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DFD1D99-30AF-4004-8C2E-45DC9D1EE779}"/>
              </a:ext>
            </a:extLst>
          </p:cNvPr>
          <p:cNvSpPr txBox="1">
            <a:spLocks noGrp="1"/>
          </p:cNvSpPr>
          <p:nvPr>
            <p:ph type="title"/>
          </p:nvPr>
        </p:nvSpPr>
        <p:spPr>
          <a:xfrm>
            <a:off x="2116141" y="1181103"/>
            <a:ext cx="6192838" cy="1547814"/>
          </a:xfrm>
          <a:ln w="28575">
            <a:solidFill>
              <a:srgbClr val="00004C"/>
            </a:solidFill>
            <a:prstDash val="solid"/>
            <a:miter/>
          </a:ln>
        </p:spPr>
        <p:txBody>
          <a:bodyPr anchor="ctr" anchorCtr="1"/>
          <a:lstStyle/>
          <a:p>
            <a:pPr lvl="0" algn="ctr"/>
            <a:r>
              <a:rPr lang="en-GB" b="1">
                <a:solidFill>
                  <a:srgbClr val="FFFFFF"/>
                </a:solidFill>
                <a:cs typeface="Times New Roman" pitchFamily="18"/>
              </a:rPr>
              <a:t>Find the correct translation for:</a:t>
            </a:r>
            <a:br>
              <a:rPr lang="en-GB" b="1">
                <a:solidFill>
                  <a:srgbClr val="FFFFFF"/>
                </a:solidFill>
                <a:cs typeface="Times New Roman" pitchFamily="18"/>
              </a:rPr>
            </a:br>
            <a:r>
              <a:rPr lang="en-GB" b="1">
                <a:solidFill>
                  <a:srgbClr val="FF0000"/>
                </a:solidFill>
                <a:cs typeface="Times New Roman" pitchFamily="18"/>
              </a:rPr>
              <a:t>I love, </a:t>
            </a:r>
            <a:r>
              <a:rPr lang="en-GB" b="1">
                <a:solidFill>
                  <a:srgbClr val="FFFFFF"/>
                </a:solidFill>
                <a:cs typeface="Times New Roman" pitchFamily="18"/>
              </a:rPr>
              <a:t>and</a:t>
            </a:r>
            <a:r>
              <a:rPr lang="en-GB" b="1">
                <a:solidFill>
                  <a:srgbClr val="FF0000"/>
                </a:solidFill>
                <a:cs typeface="Times New Roman" pitchFamily="18"/>
              </a:rPr>
              <a:t> I don’t like</a:t>
            </a:r>
            <a:endParaRPr lang="en-GB" b="1">
              <a:latin typeface="Arial" pitchFamily="34"/>
              <a:cs typeface="Arial" pitchFamily="34"/>
            </a:endParaRPr>
          </a:p>
        </p:txBody>
      </p:sp>
      <p:grpSp>
        <p:nvGrpSpPr>
          <p:cNvPr id="3" name="Group 3">
            <a:extLst>
              <a:ext uri="{FF2B5EF4-FFF2-40B4-BE49-F238E27FC236}">
                <a16:creationId xmlns:a16="http://schemas.microsoft.com/office/drawing/2014/main" id="{98C40A69-7041-4D95-B4ED-9533D98A5F67}"/>
              </a:ext>
            </a:extLst>
          </p:cNvPr>
          <p:cNvGrpSpPr/>
          <p:nvPr/>
        </p:nvGrpSpPr>
        <p:grpSpPr>
          <a:xfrm>
            <a:off x="2116141" y="4606930"/>
            <a:ext cx="2968626" cy="1260472"/>
            <a:chOff x="2116141" y="4606930"/>
            <a:chExt cx="2968626" cy="1260472"/>
          </a:xfrm>
        </p:grpSpPr>
        <p:sp>
          <p:nvSpPr>
            <p:cNvPr id="4" name="Rectangle 4">
              <a:extLst>
                <a:ext uri="{FF2B5EF4-FFF2-40B4-BE49-F238E27FC236}">
                  <a16:creationId xmlns:a16="http://schemas.microsoft.com/office/drawing/2014/main" id="{457EBF06-5923-4386-B271-492DC03E9D9F}"/>
                </a:ext>
              </a:extLst>
            </p:cNvPr>
            <p:cNvSpPr/>
            <p:nvPr/>
          </p:nvSpPr>
          <p:spPr>
            <a:xfrm>
              <a:off x="2116141" y="4606930"/>
              <a:ext cx="2965417"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C474C920-FEA9-4E8D-BC42-38641230A8A6}"/>
                </a:ext>
              </a:extLst>
            </p:cNvPr>
            <p:cNvSpPr txBox="1"/>
            <p:nvPr/>
          </p:nvSpPr>
          <p:spPr>
            <a:xfrm>
              <a:off x="2412845" y="4679954"/>
              <a:ext cx="2671922"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FFCC00"/>
                </a:solidFill>
                <a:effectLst>
                  <a:outerShdw dist="38096" dir="2700000">
                    <a:srgbClr val="C0C0C0"/>
                  </a:outerShdw>
                </a:effectLst>
                <a:uFillTx/>
                <a:latin typeface="GillSans"/>
              </a:endParaRPr>
            </a:p>
          </p:txBody>
        </p:sp>
        <p:sp>
          <p:nvSpPr>
            <p:cNvPr id="6" name="Rectangle 6">
              <a:extLst>
                <a:ext uri="{FF2B5EF4-FFF2-40B4-BE49-F238E27FC236}">
                  <a16:creationId xmlns:a16="http://schemas.microsoft.com/office/drawing/2014/main" id="{91301CFA-A581-4A1B-A13D-85CAD98F580A}"/>
                </a:ext>
              </a:extLst>
            </p:cNvPr>
            <p:cNvSpPr/>
            <p:nvPr/>
          </p:nvSpPr>
          <p:spPr>
            <a:xfrm>
              <a:off x="2170666" y="4675190"/>
              <a:ext cx="221321"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C</a:t>
              </a:r>
            </a:p>
          </p:txBody>
        </p:sp>
      </p:grpSp>
      <p:pic>
        <p:nvPicPr>
          <p:cNvPr id="7" name="Picture 11">
            <a:hlinkClick r:id="" action="ppaction://hlinkshowjump?jump=nextslide"/>
            <a:extLst>
              <a:ext uri="{FF2B5EF4-FFF2-40B4-BE49-F238E27FC236}">
                <a16:creationId xmlns:a16="http://schemas.microsoft.com/office/drawing/2014/main" id="{5CDC0732-ABC9-42C3-A7F8-198AE0AC2058}"/>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8" name="Picture 12">
            <a:extLst>
              <a:ext uri="{FF2B5EF4-FFF2-40B4-BE49-F238E27FC236}">
                <a16:creationId xmlns:a16="http://schemas.microsoft.com/office/drawing/2014/main" id="{265CA439-83B1-4F93-A673-B76048CAA785}"/>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9" name="Picture 13">
            <a:extLst>
              <a:ext uri="{FF2B5EF4-FFF2-40B4-BE49-F238E27FC236}">
                <a16:creationId xmlns:a16="http://schemas.microsoft.com/office/drawing/2014/main" id="{DD5F05EC-54D5-4DB0-9602-671042EE8DA7}"/>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10" name="AutoShape 16">
            <a:extLst>
              <a:ext uri="{FF2B5EF4-FFF2-40B4-BE49-F238E27FC236}">
                <a16:creationId xmlns:a16="http://schemas.microsoft.com/office/drawing/2014/main" id="{F7178FB3-8483-4D55-94D7-10D8AF91473C}"/>
              </a:ext>
            </a:extLst>
          </p:cNvPr>
          <p:cNvSpPr/>
          <p:nvPr/>
        </p:nvSpPr>
        <p:spPr>
          <a:xfrm>
            <a:off x="8624885" y="3033714"/>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1" name="Text Box 5">
            <a:extLst>
              <a:ext uri="{FF2B5EF4-FFF2-40B4-BE49-F238E27FC236}">
                <a16:creationId xmlns:a16="http://schemas.microsoft.com/office/drawing/2014/main" id="{B1260C42-358B-42D3-B829-94117A7E4CAD}"/>
              </a:ext>
            </a:extLst>
          </p:cNvPr>
          <p:cNvSpPr txBox="1"/>
          <p:nvPr/>
        </p:nvSpPr>
        <p:spPr>
          <a:xfrm>
            <a:off x="2439984" y="4675190"/>
            <a:ext cx="2916241" cy="83026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J’adore,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 je n’aime pas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3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20D68E8-DD1E-4D06-898A-3C69D02CDF23}"/>
              </a:ext>
            </a:extLst>
          </p:cNvPr>
          <p:cNvSpPr txBox="1">
            <a:spLocks noGrp="1"/>
          </p:cNvSpPr>
          <p:nvPr>
            <p:ph type="title"/>
          </p:nvPr>
        </p:nvSpPr>
        <p:spPr>
          <a:xfrm>
            <a:off x="2116141" y="1181103"/>
            <a:ext cx="6192838" cy="1547814"/>
          </a:xfrm>
          <a:ln w="28575">
            <a:solidFill>
              <a:srgbClr val="000099"/>
            </a:solidFill>
            <a:prstDash val="solid"/>
            <a:miter/>
          </a:ln>
        </p:spPr>
        <p:txBody>
          <a:bodyPr anchor="ctr" anchorCtr="1"/>
          <a:lstStyle/>
          <a:p>
            <a:pPr lvl="0" algn="ctr"/>
            <a:r>
              <a:rPr lang="en-GB" b="1">
                <a:solidFill>
                  <a:srgbClr val="FFFFFF"/>
                </a:solidFill>
                <a:latin typeface="Arial" pitchFamily="34"/>
              </a:rPr>
              <a:t>Find the only feminine word.</a:t>
            </a:r>
            <a:endParaRPr lang="en-GB" b="1">
              <a:solidFill>
                <a:srgbClr val="FF0000"/>
              </a:solidFill>
              <a:latin typeface="Arial" pitchFamily="34"/>
            </a:endParaRPr>
          </a:p>
        </p:txBody>
      </p:sp>
      <p:grpSp>
        <p:nvGrpSpPr>
          <p:cNvPr id="3" name="Group 3">
            <a:extLst>
              <a:ext uri="{FF2B5EF4-FFF2-40B4-BE49-F238E27FC236}">
                <a16:creationId xmlns:a16="http://schemas.microsoft.com/office/drawing/2014/main" id="{BAB80446-125B-46CC-B701-BDC213214B3B}"/>
              </a:ext>
            </a:extLst>
          </p:cNvPr>
          <p:cNvGrpSpPr/>
          <p:nvPr/>
        </p:nvGrpSpPr>
        <p:grpSpPr>
          <a:xfrm>
            <a:off x="2116141" y="4606930"/>
            <a:ext cx="2968626" cy="1260472"/>
            <a:chOff x="2116141" y="4606930"/>
            <a:chExt cx="2968626" cy="1260472"/>
          </a:xfrm>
        </p:grpSpPr>
        <p:sp>
          <p:nvSpPr>
            <p:cNvPr id="4" name="Rectangle 4">
              <a:extLst>
                <a:ext uri="{FF2B5EF4-FFF2-40B4-BE49-F238E27FC236}">
                  <a16:creationId xmlns:a16="http://schemas.microsoft.com/office/drawing/2014/main" id="{328F1DB2-BE05-466F-9488-95E2D2CF4BBA}"/>
                </a:ext>
              </a:extLst>
            </p:cNvPr>
            <p:cNvSpPr/>
            <p:nvPr/>
          </p:nvSpPr>
          <p:spPr>
            <a:xfrm>
              <a:off x="2116141" y="4606930"/>
              <a:ext cx="2965417"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3026EE40-B0CC-4791-B1D4-4C163403CB57}"/>
                </a:ext>
              </a:extLst>
            </p:cNvPr>
            <p:cNvSpPr txBox="1"/>
            <p:nvPr/>
          </p:nvSpPr>
          <p:spPr>
            <a:xfrm>
              <a:off x="2412845" y="4679954"/>
              <a:ext cx="2671922" cy="64611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Un hôtel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FFCC00"/>
                </a:solidFill>
                <a:effectLst>
                  <a:outerShdw dist="38096" dir="2700000">
                    <a:srgbClr val="C0C0C0"/>
                  </a:outerShdw>
                </a:effectLst>
                <a:uFillTx/>
                <a:latin typeface="GillSans"/>
              </a:endParaRPr>
            </a:p>
          </p:txBody>
        </p:sp>
        <p:sp>
          <p:nvSpPr>
            <p:cNvPr id="6" name="Rectangle 6">
              <a:extLst>
                <a:ext uri="{FF2B5EF4-FFF2-40B4-BE49-F238E27FC236}">
                  <a16:creationId xmlns:a16="http://schemas.microsoft.com/office/drawing/2014/main" id="{6B0E1928-E9A6-46B8-9120-33BFA1508ACD}"/>
                </a:ext>
              </a:extLst>
            </p:cNvPr>
            <p:cNvSpPr/>
            <p:nvPr/>
          </p:nvSpPr>
          <p:spPr>
            <a:xfrm>
              <a:off x="2170666" y="4675190"/>
              <a:ext cx="221321"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C</a:t>
              </a:r>
            </a:p>
          </p:txBody>
        </p:sp>
      </p:grpSp>
      <p:grpSp>
        <p:nvGrpSpPr>
          <p:cNvPr id="7" name="Group 7">
            <a:extLst>
              <a:ext uri="{FF2B5EF4-FFF2-40B4-BE49-F238E27FC236}">
                <a16:creationId xmlns:a16="http://schemas.microsoft.com/office/drawing/2014/main" id="{3FB121CF-6CB9-4239-B676-644B65DD7D56}"/>
              </a:ext>
            </a:extLst>
          </p:cNvPr>
          <p:cNvGrpSpPr/>
          <p:nvPr/>
        </p:nvGrpSpPr>
        <p:grpSpPr>
          <a:xfrm>
            <a:off x="5313368" y="4619621"/>
            <a:ext cx="2994029" cy="1247771"/>
            <a:chOff x="5313368" y="4619621"/>
            <a:chExt cx="2994029" cy="1247771"/>
          </a:xfrm>
        </p:grpSpPr>
        <p:sp>
          <p:nvSpPr>
            <p:cNvPr id="8" name="Rectangle 8">
              <a:extLst>
                <a:ext uri="{FF2B5EF4-FFF2-40B4-BE49-F238E27FC236}">
                  <a16:creationId xmlns:a16="http://schemas.microsoft.com/office/drawing/2014/main" id="{EB54EBAC-79C4-45FD-A4A8-04D09F395BB7}"/>
                </a:ext>
              </a:extLst>
            </p:cNvPr>
            <p:cNvSpPr/>
            <p:nvPr/>
          </p:nvSpPr>
          <p:spPr>
            <a:xfrm>
              <a:off x="5313368" y="4619621"/>
              <a:ext cx="2994029" cy="1247771"/>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9" name="Text Box 9">
              <a:extLst>
                <a:ext uri="{FF2B5EF4-FFF2-40B4-BE49-F238E27FC236}">
                  <a16:creationId xmlns:a16="http://schemas.microsoft.com/office/drawing/2014/main" id="{188C235A-3496-43B7-A131-95EC274406D1}"/>
                </a:ext>
              </a:extLst>
            </p:cNvPr>
            <p:cNvSpPr txBox="1"/>
            <p:nvPr/>
          </p:nvSpPr>
          <p:spPr>
            <a:xfrm>
              <a:off x="5598962" y="4679954"/>
              <a:ext cx="2697324" cy="46196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L’hôpital</a:t>
              </a:r>
            </a:p>
          </p:txBody>
        </p:sp>
        <p:sp>
          <p:nvSpPr>
            <p:cNvPr id="10" name="Rectangle 10">
              <a:extLst>
                <a:ext uri="{FF2B5EF4-FFF2-40B4-BE49-F238E27FC236}">
                  <a16:creationId xmlns:a16="http://schemas.microsoft.com/office/drawing/2014/main" id="{318C1E51-2818-42A9-95C5-DFC1F6C51616}"/>
                </a:ext>
              </a:extLst>
            </p:cNvPr>
            <p:cNvSpPr/>
            <p:nvPr/>
          </p:nvSpPr>
          <p:spPr>
            <a:xfrm>
              <a:off x="5367308" y="4687891"/>
              <a:ext cx="218962" cy="498476"/>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D</a:t>
              </a:r>
            </a:p>
          </p:txBody>
        </p:sp>
      </p:grpSp>
      <p:grpSp>
        <p:nvGrpSpPr>
          <p:cNvPr id="11" name="Group 11">
            <a:extLst>
              <a:ext uri="{FF2B5EF4-FFF2-40B4-BE49-F238E27FC236}">
                <a16:creationId xmlns:a16="http://schemas.microsoft.com/office/drawing/2014/main" id="{BF36BE1C-A470-4E89-A410-A0A87385BD8D}"/>
              </a:ext>
            </a:extLst>
          </p:cNvPr>
          <p:cNvGrpSpPr/>
          <p:nvPr/>
        </p:nvGrpSpPr>
        <p:grpSpPr>
          <a:xfrm>
            <a:off x="2090739" y="3021013"/>
            <a:ext cx="2987673" cy="1296984"/>
            <a:chOff x="2090739" y="3021013"/>
            <a:chExt cx="2987673" cy="1296984"/>
          </a:xfrm>
        </p:grpSpPr>
        <p:sp>
          <p:nvSpPr>
            <p:cNvPr id="12" name="Rectangle 12">
              <a:extLst>
                <a:ext uri="{FF2B5EF4-FFF2-40B4-BE49-F238E27FC236}">
                  <a16:creationId xmlns:a16="http://schemas.microsoft.com/office/drawing/2014/main" id="{2B4B6DAE-08D2-497F-830E-27325D641C71}"/>
                </a:ext>
              </a:extLst>
            </p:cNvPr>
            <p:cNvSpPr/>
            <p:nvPr/>
          </p:nvSpPr>
          <p:spPr>
            <a:xfrm>
              <a:off x="2090739" y="3021013"/>
              <a:ext cx="2987673"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3" name="Text Box 13">
              <a:extLst>
                <a:ext uri="{FF2B5EF4-FFF2-40B4-BE49-F238E27FC236}">
                  <a16:creationId xmlns:a16="http://schemas.microsoft.com/office/drawing/2014/main" id="{3419ADB5-67D4-4B20-A3E7-B6B7171FC5AB}"/>
                </a:ext>
              </a:extLst>
            </p:cNvPr>
            <p:cNvSpPr txBox="1"/>
            <p:nvPr/>
          </p:nvSpPr>
          <p:spPr>
            <a:xfrm>
              <a:off x="2374897" y="3119439"/>
              <a:ext cx="2652710" cy="46196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GillSans" pitchFamily="34"/>
              </a:endParaRPr>
            </a:p>
          </p:txBody>
        </p:sp>
        <p:sp>
          <p:nvSpPr>
            <p:cNvPr id="14" name="Rectangle 14">
              <a:extLst>
                <a:ext uri="{FF2B5EF4-FFF2-40B4-BE49-F238E27FC236}">
                  <a16:creationId xmlns:a16="http://schemas.microsoft.com/office/drawing/2014/main" id="{3F692E2E-8DAF-47D0-A380-71D19C7BDC63}"/>
                </a:ext>
              </a:extLst>
            </p:cNvPr>
            <p:cNvSpPr/>
            <p:nvPr/>
          </p:nvSpPr>
          <p:spPr>
            <a:xfrm>
              <a:off x="2144716" y="3092455"/>
              <a:ext cx="217490" cy="517522"/>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A</a:t>
              </a:r>
            </a:p>
          </p:txBody>
        </p:sp>
      </p:grpSp>
      <p:grpSp>
        <p:nvGrpSpPr>
          <p:cNvPr id="15" name="Group 15">
            <a:extLst>
              <a:ext uri="{FF2B5EF4-FFF2-40B4-BE49-F238E27FC236}">
                <a16:creationId xmlns:a16="http://schemas.microsoft.com/office/drawing/2014/main" id="{2539D5DC-0F99-4E5B-9A63-4EC9DBB4C93C}"/>
              </a:ext>
            </a:extLst>
          </p:cNvPr>
          <p:cNvGrpSpPr/>
          <p:nvPr/>
        </p:nvGrpSpPr>
        <p:grpSpPr>
          <a:xfrm>
            <a:off x="5295903" y="2998793"/>
            <a:ext cx="3011484" cy="1296984"/>
            <a:chOff x="5295903" y="2998793"/>
            <a:chExt cx="3011484" cy="1296984"/>
          </a:xfrm>
        </p:grpSpPr>
        <p:sp>
          <p:nvSpPr>
            <p:cNvPr id="16" name="Rectangle 16">
              <a:extLst>
                <a:ext uri="{FF2B5EF4-FFF2-40B4-BE49-F238E27FC236}">
                  <a16:creationId xmlns:a16="http://schemas.microsoft.com/office/drawing/2014/main" id="{6C4DE769-77CA-4B6B-BB8E-453F7B20C433}"/>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7" name="Text Box 17">
              <a:extLst>
                <a:ext uri="{FF2B5EF4-FFF2-40B4-BE49-F238E27FC236}">
                  <a16:creationId xmlns:a16="http://schemas.microsoft.com/office/drawing/2014/main" id="{28FD3CD0-0FA1-4C62-86D2-B430D92B464B}"/>
                </a:ext>
              </a:extLst>
            </p:cNvPr>
            <p:cNvSpPr txBox="1"/>
            <p:nvPr/>
          </p:nvSpPr>
          <p:spPr>
            <a:xfrm>
              <a:off x="5569244" y="3083759"/>
              <a:ext cx="2716024" cy="3687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800" b="1" i="0" u="none" strike="noStrike" kern="1200" cap="none" spc="0" baseline="0">
                <a:solidFill>
                  <a:srgbClr val="FFCC00"/>
                </a:solidFill>
                <a:effectLst>
                  <a:outerShdw dist="38096" dir="2700000">
                    <a:srgbClr val="C0C0C0"/>
                  </a:outerShdw>
                </a:effectLst>
                <a:uFillTx/>
                <a:latin typeface="GillSans"/>
              </a:endParaRPr>
            </a:p>
          </p:txBody>
        </p:sp>
        <p:sp>
          <p:nvSpPr>
            <p:cNvPr id="18" name="Rectangle 18">
              <a:extLst>
                <a:ext uri="{FF2B5EF4-FFF2-40B4-BE49-F238E27FC236}">
                  <a16:creationId xmlns:a16="http://schemas.microsoft.com/office/drawing/2014/main" id="{E83ADB84-A89A-43D7-89D0-EDBF988900D3}"/>
                </a:ext>
              </a:extLst>
            </p:cNvPr>
            <p:cNvSpPr/>
            <p:nvPr/>
          </p:nvSpPr>
          <p:spPr>
            <a:xfrm>
              <a:off x="5351196" y="3069329"/>
              <a:ext cx="218038" cy="524243"/>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B</a:t>
              </a:r>
            </a:p>
          </p:txBody>
        </p:sp>
      </p:grpSp>
      <p:pic>
        <p:nvPicPr>
          <p:cNvPr id="19" name="Picture 19">
            <a:extLst>
              <a:ext uri="{FF2B5EF4-FFF2-40B4-BE49-F238E27FC236}">
                <a16:creationId xmlns:a16="http://schemas.microsoft.com/office/drawing/2014/main" id="{EBDA15EE-2DC2-4310-92C7-E8487F15F183}"/>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20" name="Picture 20">
            <a:extLst>
              <a:ext uri="{FF2B5EF4-FFF2-40B4-BE49-F238E27FC236}">
                <a16:creationId xmlns:a16="http://schemas.microsoft.com/office/drawing/2014/main" id="{E6C35839-4799-42C2-8AFD-D578F063E174}"/>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21" name="Picture 21">
            <a:extLst>
              <a:ext uri="{FF2B5EF4-FFF2-40B4-BE49-F238E27FC236}">
                <a16:creationId xmlns:a16="http://schemas.microsoft.com/office/drawing/2014/main" id="{A08D3831-FA4E-40DE-AB10-BBE7A03E04E3}"/>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22" name="AutoShape 23">
            <a:extLst>
              <a:ext uri="{FF2B5EF4-FFF2-40B4-BE49-F238E27FC236}">
                <a16:creationId xmlns:a16="http://schemas.microsoft.com/office/drawing/2014/main" id="{E6AA36D9-99C7-4147-8197-BB7BDF269195}"/>
              </a:ext>
            </a:extLst>
          </p:cNvPr>
          <p:cNvSpPr/>
          <p:nvPr/>
        </p:nvSpPr>
        <p:spPr>
          <a:xfrm>
            <a:off x="8621713" y="2443167"/>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23" name="Rectangle 24">
            <a:extLst>
              <a:ext uri="{FF2B5EF4-FFF2-40B4-BE49-F238E27FC236}">
                <a16:creationId xmlns:a16="http://schemas.microsoft.com/office/drawing/2014/main" id="{4F7DBD06-3F2F-4013-857B-76F60BD52357}"/>
              </a:ext>
            </a:extLst>
          </p:cNvPr>
          <p:cNvSpPr/>
          <p:nvPr/>
        </p:nvSpPr>
        <p:spPr>
          <a:xfrm>
            <a:off x="5703890" y="3174997"/>
            <a:ext cx="2530473" cy="46196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Le café</a:t>
            </a:r>
          </a:p>
        </p:txBody>
      </p:sp>
      <p:sp>
        <p:nvSpPr>
          <p:cNvPr id="24" name="TextBox 23">
            <a:extLst>
              <a:ext uri="{FF2B5EF4-FFF2-40B4-BE49-F238E27FC236}">
                <a16:creationId xmlns:a16="http://schemas.microsoft.com/office/drawing/2014/main" id="{64B7CAF5-C0E8-40F7-B9B2-5750FBACB9EC}"/>
              </a:ext>
            </a:extLst>
          </p:cNvPr>
          <p:cNvSpPr txBox="1"/>
          <p:nvPr/>
        </p:nvSpPr>
        <p:spPr>
          <a:xfrm>
            <a:off x="2012951" y="3092445"/>
            <a:ext cx="3198808"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Une église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Effect">
                            <p:stCondLst>
                              <p:cond delay="500"/>
                            </p:stCondLst>
                            <p:childTnLst>
                              <p:par>
                                <p:cTn id="10" presetID="23" presetClass="entr" presetSubtype="528"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0"/>
                                          </p:val>
                                        </p:tav>
                                        <p:tav tm="100000">
                                          <p:val>
                                            <p:strVal val="#ppt_w"/>
                                          </p:val>
                                        </p:tav>
                                      </p:tavLst>
                                    </p:anim>
                                    <p:anim calcmode="lin" valueType="num">
                                      <p:cBhvr>
                                        <p:cTn id="13" dur="500" fill="hold"/>
                                        <p:tgtEl>
                                          <p:spTgt spid="2"/>
                                        </p:tgtEl>
                                        <p:attrNameLst>
                                          <p:attrName>ppt_h</p:attrName>
                                        </p:attrNameLst>
                                      </p:cBhvr>
                                      <p:tavLst>
                                        <p:tav tm="0">
                                          <p:val>
                                            <p:strVal val="0"/>
                                          </p:val>
                                        </p:tav>
                                        <p:tav tm="100000">
                                          <p:val>
                                            <p:strVal val="#ppt_h"/>
                                          </p:val>
                                        </p:tav>
                                      </p:tavLst>
                                    </p:anim>
                                    <p:anim calcmode="lin" valueType="num">
                                      <p:cBhvr>
                                        <p:cTn id="14" dur="500" fill="hold"/>
                                        <p:tgtEl>
                                          <p:spTgt spid="2"/>
                                        </p:tgtEl>
                                        <p:attrNameLst>
                                          <p:attrName>ppt_x</p:attrName>
                                        </p:attrNameLst>
                                      </p:cBhvr>
                                      <p:tavLst>
                                        <p:tav tm="0">
                                          <p:val>
                                            <p:strVal val="0.5"/>
                                          </p:val>
                                        </p:tav>
                                        <p:tav tm="100000">
                                          <p:val>
                                            <p:strVal val="#ppt_x"/>
                                          </p:val>
                                        </p:tav>
                                      </p:tavLst>
                                    </p:anim>
                                    <p:anim calcmode="lin" valueType="num">
                                      <p:cBhvr>
                                        <p:cTn id="15" dur="500" fill="hold"/>
                                        <p:tgtEl>
                                          <p:spTgt spid="2"/>
                                        </p:tgtEl>
                                        <p:attrNameLst>
                                          <p:attrName>ppt_y</p:attrName>
                                        </p:attrNameLst>
                                      </p:cBhvr>
                                      <p:tavLst>
                                        <p:tav tm="0">
                                          <p:val>
                                            <p:strVal val="0.5"/>
                                          </p:val>
                                        </p:tav>
                                        <p:tav tm="100000">
                                          <p:val>
                                            <p:strVal val="#ppt_y"/>
                                          </p:val>
                                        </p:tav>
                                      </p:tavLst>
                                    </p:anim>
                                  </p:childTnLst>
                                </p:cTn>
                              </p:par>
                            </p:childTnLst>
                          </p:cTn>
                        </p:par>
                        <p:par>
                          <p:cTn id="16" fill="hold" nodeType="afterEffect">
                            <p:stCondLst>
                              <p:cond delay="2000"/>
                            </p:stCondLst>
                            <p:childTnLst>
                              <p:par>
                                <p:cTn id="17" presetID="2" presetClass="entr" presetSubtype="6"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1+#ppt_w/2"/>
                                          </p:val>
                                        </p:tav>
                                        <p:tav tm="100000">
                                          <p:val>
                                            <p:strVal val="#ppt_x"/>
                                          </p:val>
                                        </p:tav>
                                      </p:tavLst>
                                    </p:anim>
                                    <p:anim calcmode="lin" valueType="num">
                                      <p:cBhvr>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nodeType="afterEffect">
                            <p:stCondLst>
                              <p:cond delay="3500"/>
                            </p:stCondLst>
                            <p:childTnLst>
                              <p:par>
                                <p:cTn id="22" presetID="2" presetClass="entr" presetSubtype="12" fill="hold" nodeType="afterEffect">
                                  <p:stCondLst>
                                    <p:cond delay="10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0-#ppt_w/2"/>
                                          </p:val>
                                        </p:tav>
                                        <p:tav tm="100000">
                                          <p:val>
                                            <p:strVal val="#ppt_x"/>
                                          </p:val>
                                        </p:tav>
                                      </p:tavLst>
                                    </p:anim>
                                    <p:anim calcmode="lin" valueType="num">
                                      <p:cBhvr>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nodeType="afterEffect">
                            <p:stCondLst>
                              <p:cond delay="5000"/>
                            </p:stCondLst>
                            <p:childTnLst>
                              <p:par>
                                <p:cTn id="27" presetID="2" presetClass="entr" presetSubtype="6"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1+#ppt_w/2"/>
                                          </p:val>
                                        </p:tav>
                                        <p:tav tm="100000">
                                          <p:val>
                                            <p:strVal val="#ppt_x"/>
                                          </p:val>
                                        </p:tav>
                                      </p:tavLst>
                                    </p:anim>
                                    <p:anim calcmode="lin" valueType="num">
                                      <p:cBhvr>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nodeType="afterEffect">
                            <p:stCondLst>
                              <p:cond delay="6500"/>
                            </p:stCondLst>
                            <p:childTnLst>
                              <p:par>
                                <p:cTn id="32" presetID="2" presetClass="entr" presetSubtype="12" fill="hold" nodeType="afterEffect">
                                  <p:stCondLst>
                                    <p:cond delay="1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0-#ppt_w/2"/>
                                          </p:val>
                                        </p:tav>
                                        <p:tav tm="100000">
                                          <p:val>
                                            <p:strVal val="#ppt_x"/>
                                          </p:val>
                                        </p:tav>
                                      </p:tavLst>
                                    </p:anim>
                                    <p:anim calcmode="lin" valueType="num">
                                      <p:cBhvr>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239">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07C034-C6E2-4170-A55E-0D532C5DC065}"/>
              </a:ext>
            </a:extLst>
          </p:cNvPr>
          <p:cNvSpPr txBox="1">
            <a:spLocks noGrp="1"/>
          </p:cNvSpPr>
          <p:nvPr>
            <p:ph type="title"/>
          </p:nvPr>
        </p:nvSpPr>
        <p:spPr>
          <a:xfrm>
            <a:off x="2116141" y="1181103"/>
            <a:ext cx="6192838" cy="1547814"/>
          </a:xfrm>
          <a:ln w="28575">
            <a:solidFill>
              <a:srgbClr val="000099"/>
            </a:solidFill>
            <a:prstDash val="solid"/>
            <a:miter/>
          </a:ln>
        </p:spPr>
        <p:txBody>
          <a:bodyPr anchor="ctr" anchorCtr="1"/>
          <a:lstStyle/>
          <a:p>
            <a:pPr lvl="0" algn="ctr"/>
            <a:r>
              <a:rPr lang="en-GB" b="1">
                <a:solidFill>
                  <a:srgbClr val="FFFFFF"/>
                </a:solidFill>
                <a:latin typeface="Arial" pitchFamily="34"/>
              </a:rPr>
              <a:t>Find the only feminine word.</a:t>
            </a:r>
            <a:endParaRPr lang="en-GB" b="1">
              <a:effectLst>
                <a:outerShdw dist="38096" dir="2700000">
                  <a:srgbClr val="C0C0C0"/>
                </a:outerShdw>
              </a:effectLst>
              <a:latin typeface="Arial" pitchFamily="34"/>
            </a:endParaRPr>
          </a:p>
        </p:txBody>
      </p:sp>
      <p:grpSp>
        <p:nvGrpSpPr>
          <p:cNvPr id="3" name="Group 7">
            <a:extLst>
              <a:ext uri="{FF2B5EF4-FFF2-40B4-BE49-F238E27FC236}">
                <a16:creationId xmlns:a16="http://schemas.microsoft.com/office/drawing/2014/main" id="{B27E1FA0-4982-4CEC-B063-1087D3367BB3}"/>
              </a:ext>
            </a:extLst>
          </p:cNvPr>
          <p:cNvGrpSpPr/>
          <p:nvPr/>
        </p:nvGrpSpPr>
        <p:grpSpPr>
          <a:xfrm>
            <a:off x="2090739" y="3021013"/>
            <a:ext cx="2987673" cy="1296984"/>
            <a:chOff x="2090739" y="3021013"/>
            <a:chExt cx="2987673" cy="1296984"/>
          </a:xfrm>
        </p:grpSpPr>
        <p:sp>
          <p:nvSpPr>
            <p:cNvPr id="4" name="Rectangle 8">
              <a:extLst>
                <a:ext uri="{FF2B5EF4-FFF2-40B4-BE49-F238E27FC236}">
                  <a16:creationId xmlns:a16="http://schemas.microsoft.com/office/drawing/2014/main" id="{A4D791E5-8DD2-48E4-9803-6AB9539E126B}"/>
                </a:ext>
              </a:extLst>
            </p:cNvPr>
            <p:cNvSpPr/>
            <p:nvPr/>
          </p:nvSpPr>
          <p:spPr>
            <a:xfrm>
              <a:off x="2090739" y="3021013"/>
              <a:ext cx="2987673"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9">
              <a:extLst>
                <a:ext uri="{FF2B5EF4-FFF2-40B4-BE49-F238E27FC236}">
                  <a16:creationId xmlns:a16="http://schemas.microsoft.com/office/drawing/2014/main" id="{4D194B23-BF85-4E7F-88F8-4D430FA8F557}"/>
                </a:ext>
              </a:extLst>
            </p:cNvPr>
            <p:cNvSpPr txBox="1"/>
            <p:nvPr/>
          </p:nvSpPr>
          <p:spPr>
            <a:xfrm>
              <a:off x="2374897" y="3119439"/>
              <a:ext cx="2652710"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FFCC00"/>
                </a:solidFill>
                <a:effectLst>
                  <a:outerShdw dist="38096" dir="2700000">
                    <a:srgbClr val="C0C0C0"/>
                  </a:outerShdw>
                </a:effectLst>
                <a:uFillTx/>
                <a:latin typeface="GillSans"/>
              </a:endParaRPr>
            </a:p>
          </p:txBody>
        </p:sp>
        <p:sp>
          <p:nvSpPr>
            <p:cNvPr id="6" name="Rectangle 10">
              <a:extLst>
                <a:ext uri="{FF2B5EF4-FFF2-40B4-BE49-F238E27FC236}">
                  <a16:creationId xmlns:a16="http://schemas.microsoft.com/office/drawing/2014/main" id="{21F1EFF5-22BB-4438-9250-872BBB041589}"/>
                </a:ext>
              </a:extLst>
            </p:cNvPr>
            <p:cNvSpPr/>
            <p:nvPr/>
          </p:nvSpPr>
          <p:spPr>
            <a:xfrm>
              <a:off x="2144716" y="3092455"/>
              <a:ext cx="217490" cy="517522"/>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A</a:t>
              </a:r>
            </a:p>
          </p:txBody>
        </p:sp>
      </p:grpSp>
      <p:pic>
        <p:nvPicPr>
          <p:cNvPr id="7" name="Picture 11">
            <a:hlinkClick r:id="" action="ppaction://hlinkshowjump?jump=nextslide"/>
            <a:extLst>
              <a:ext uri="{FF2B5EF4-FFF2-40B4-BE49-F238E27FC236}">
                <a16:creationId xmlns:a16="http://schemas.microsoft.com/office/drawing/2014/main" id="{9DFEC447-17DF-42B0-84D6-11F67AEC370C}"/>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8" name="Picture 12">
            <a:extLst>
              <a:ext uri="{FF2B5EF4-FFF2-40B4-BE49-F238E27FC236}">
                <a16:creationId xmlns:a16="http://schemas.microsoft.com/office/drawing/2014/main" id="{AC08D7F3-56A3-4080-8C96-DC48D0DF407C}"/>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9" name="Picture 13">
            <a:extLst>
              <a:ext uri="{FF2B5EF4-FFF2-40B4-BE49-F238E27FC236}">
                <a16:creationId xmlns:a16="http://schemas.microsoft.com/office/drawing/2014/main" id="{1EEE85B5-2D89-4E54-819A-5EFEB8E9F982}"/>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10" name="AutoShape 16">
            <a:extLst>
              <a:ext uri="{FF2B5EF4-FFF2-40B4-BE49-F238E27FC236}">
                <a16:creationId xmlns:a16="http://schemas.microsoft.com/office/drawing/2014/main" id="{CD496DD7-AD89-4E36-85A3-B1089AEA90C9}"/>
              </a:ext>
            </a:extLst>
          </p:cNvPr>
          <p:cNvSpPr/>
          <p:nvPr/>
        </p:nvSpPr>
        <p:spPr>
          <a:xfrm>
            <a:off x="8597902" y="2443167"/>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1" name="TextBox 12">
            <a:extLst>
              <a:ext uri="{FF2B5EF4-FFF2-40B4-BE49-F238E27FC236}">
                <a16:creationId xmlns:a16="http://schemas.microsoft.com/office/drawing/2014/main" id="{EFA6BF19-7143-41A3-90BE-F2B9904AD763}"/>
              </a:ext>
            </a:extLst>
          </p:cNvPr>
          <p:cNvSpPr txBox="1"/>
          <p:nvPr/>
        </p:nvSpPr>
        <p:spPr>
          <a:xfrm>
            <a:off x="2012951" y="3092445"/>
            <a:ext cx="3198808"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Une église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236">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C74E4B-C683-4CA3-BAFB-398168A662B0}"/>
              </a:ext>
            </a:extLst>
          </p:cNvPr>
          <p:cNvSpPr txBox="1">
            <a:spLocks noGrp="1"/>
          </p:cNvSpPr>
          <p:nvPr>
            <p:ph type="title"/>
          </p:nvPr>
        </p:nvSpPr>
        <p:spPr>
          <a:xfrm>
            <a:off x="2116141" y="1181103"/>
            <a:ext cx="6192838" cy="1547814"/>
          </a:xfrm>
          <a:ln w="28575">
            <a:solidFill>
              <a:srgbClr val="000099"/>
            </a:solidFill>
            <a:prstDash val="solid"/>
            <a:miter/>
          </a:ln>
        </p:spPr>
        <p:txBody>
          <a:bodyPr anchor="ctr" anchorCtr="1"/>
          <a:lstStyle/>
          <a:p>
            <a:pPr lvl="0" algn="ctr"/>
            <a:r>
              <a:rPr lang="en-US" b="1">
                <a:solidFill>
                  <a:srgbClr val="FFFFFF"/>
                </a:solidFill>
                <a:latin typeface="Arial" pitchFamily="34"/>
                <a:cs typeface="Arial" pitchFamily="34"/>
              </a:rPr>
              <a:t>Which word does </a:t>
            </a:r>
            <a:r>
              <a:rPr lang="en-US" b="1">
                <a:solidFill>
                  <a:srgbClr val="FFFFFF"/>
                </a:solidFill>
                <a:highlight>
                  <a:srgbClr val="FFFF00"/>
                </a:highlight>
                <a:latin typeface="Arial" pitchFamily="34"/>
                <a:cs typeface="Arial" pitchFamily="34"/>
              </a:rPr>
              <a:t>not</a:t>
            </a:r>
            <a:r>
              <a:rPr lang="en-GB" b="1">
                <a:solidFill>
                  <a:srgbClr val="FF0000"/>
                </a:solidFill>
                <a:highlight>
                  <a:srgbClr val="FFFF00"/>
                </a:highlight>
              </a:rPr>
              <a:t>  </a:t>
            </a:r>
            <a:r>
              <a:rPr lang="en-GB" b="1">
                <a:solidFill>
                  <a:srgbClr val="FFFFFF"/>
                </a:solidFill>
              </a:rPr>
              <a:t>refer to the topic of my town</a:t>
            </a:r>
            <a:r>
              <a:rPr lang="en-GB" b="1">
                <a:solidFill>
                  <a:srgbClr val="FF0000"/>
                </a:solidFill>
              </a:rPr>
              <a:t> </a:t>
            </a:r>
            <a:r>
              <a:rPr lang="en-GB" b="1">
                <a:solidFill>
                  <a:srgbClr val="FFFFFF"/>
                </a:solidFill>
              </a:rPr>
              <a:t>?</a:t>
            </a:r>
            <a:endParaRPr lang="en-GB" b="1">
              <a:solidFill>
                <a:srgbClr val="FF0000"/>
              </a:solidFill>
            </a:endParaRPr>
          </a:p>
        </p:txBody>
      </p:sp>
      <p:grpSp>
        <p:nvGrpSpPr>
          <p:cNvPr id="3" name="Group 3">
            <a:extLst>
              <a:ext uri="{FF2B5EF4-FFF2-40B4-BE49-F238E27FC236}">
                <a16:creationId xmlns:a16="http://schemas.microsoft.com/office/drawing/2014/main" id="{4CEFB8C4-3240-4B26-8736-C6F28ABF671A}"/>
              </a:ext>
            </a:extLst>
          </p:cNvPr>
          <p:cNvGrpSpPr/>
          <p:nvPr/>
        </p:nvGrpSpPr>
        <p:grpSpPr>
          <a:xfrm>
            <a:off x="2116141" y="4606930"/>
            <a:ext cx="2968626" cy="1260472"/>
            <a:chOff x="2116141" y="4606930"/>
            <a:chExt cx="2968626" cy="1260472"/>
          </a:xfrm>
        </p:grpSpPr>
        <p:sp>
          <p:nvSpPr>
            <p:cNvPr id="4" name="Rectangle 4">
              <a:extLst>
                <a:ext uri="{FF2B5EF4-FFF2-40B4-BE49-F238E27FC236}">
                  <a16:creationId xmlns:a16="http://schemas.microsoft.com/office/drawing/2014/main" id="{779B03E9-43D0-466B-9288-E3F90E91950A}"/>
                </a:ext>
              </a:extLst>
            </p:cNvPr>
            <p:cNvSpPr/>
            <p:nvPr/>
          </p:nvSpPr>
          <p:spPr>
            <a:xfrm>
              <a:off x="2116141" y="4606930"/>
              <a:ext cx="2965417"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B899169B-39D7-43B2-B84A-077D43A05F08}"/>
                </a:ext>
              </a:extLst>
            </p:cNvPr>
            <p:cNvSpPr txBox="1"/>
            <p:nvPr/>
          </p:nvSpPr>
          <p:spPr>
            <a:xfrm>
              <a:off x="2412845" y="4679954"/>
              <a:ext cx="2671922"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anniversaire</a:t>
              </a:r>
            </a:p>
          </p:txBody>
        </p:sp>
        <p:sp>
          <p:nvSpPr>
            <p:cNvPr id="6" name="Rectangle 6">
              <a:extLst>
                <a:ext uri="{FF2B5EF4-FFF2-40B4-BE49-F238E27FC236}">
                  <a16:creationId xmlns:a16="http://schemas.microsoft.com/office/drawing/2014/main" id="{78BFC552-FFC3-431D-994C-39D7E86242E8}"/>
                </a:ext>
              </a:extLst>
            </p:cNvPr>
            <p:cNvSpPr/>
            <p:nvPr/>
          </p:nvSpPr>
          <p:spPr>
            <a:xfrm>
              <a:off x="2170666" y="4675190"/>
              <a:ext cx="221321"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C</a:t>
              </a:r>
            </a:p>
          </p:txBody>
        </p:sp>
      </p:grpSp>
      <p:grpSp>
        <p:nvGrpSpPr>
          <p:cNvPr id="7" name="Group 7">
            <a:extLst>
              <a:ext uri="{FF2B5EF4-FFF2-40B4-BE49-F238E27FC236}">
                <a16:creationId xmlns:a16="http://schemas.microsoft.com/office/drawing/2014/main" id="{092CB4F5-25E4-4355-B26C-4B75B04A895A}"/>
              </a:ext>
            </a:extLst>
          </p:cNvPr>
          <p:cNvGrpSpPr/>
          <p:nvPr/>
        </p:nvGrpSpPr>
        <p:grpSpPr>
          <a:xfrm>
            <a:off x="5291139" y="4619621"/>
            <a:ext cx="2994029" cy="1247771"/>
            <a:chOff x="5291139" y="4619621"/>
            <a:chExt cx="2994029" cy="1247771"/>
          </a:xfrm>
        </p:grpSpPr>
        <p:sp>
          <p:nvSpPr>
            <p:cNvPr id="8" name="Rectangle 8">
              <a:extLst>
                <a:ext uri="{FF2B5EF4-FFF2-40B4-BE49-F238E27FC236}">
                  <a16:creationId xmlns:a16="http://schemas.microsoft.com/office/drawing/2014/main" id="{5E20CE99-E710-434E-A841-BEB7C424E36A}"/>
                </a:ext>
              </a:extLst>
            </p:cNvPr>
            <p:cNvSpPr/>
            <p:nvPr/>
          </p:nvSpPr>
          <p:spPr>
            <a:xfrm>
              <a:off x="5291139" y="4619621"/>
              <a:ext cx="2994029" cy="1247771"/>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9" name="Text Box 9">
              <a:extLst>
                <a:ext uri="{FF2B5EF4-FFF2-40B4-BE49-F238E27FC236}">
                  <a16:creationId xmlns:a16="http://schemas.microsoft.com/office/drawing/2014/main" id="{4A1EAAA2-A2BE-40E1-8463-2C4157A07A4A}"/>
                </a:ext>
              </a:extLst>
            </p:cNvPr>
            <p:cNvSpPr txBox="1"/>
            <p:nvPr/>
          </p:nvSpPr>
          <p:spPr>
            <a:xfrm>
              <a:off x="5576733" y="4679954"/>
              <a:ext cx="2697324"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magasins</a:t>
              </a:r>
            </a:p>
          </p:txBody>
        </p:sp>
        <p:sp>
          <p:nvSpPr>
            <p:cNvPr id="10" name="Rectangle 10">
              <a:extLst>
                <a:ext uri="{FF2B5EF4-FFF2-40B4-BE49-F238E27FC236}">
                  <a16:creationId xmlns:a16="http://schemas.microsoft.com/office/drawing/2014/main" id="{D2260976-80BB-4DDB-82D4-ECF05FFFFD96}"/>
                </a:ext>
              </a:extLst>
            </p:cNvPr>
            <p:cNvSpPr/>
            <p:nvPr/>
          </p:nvSpPr>
          <p:spPr>
            <a:xfrm>
              <a:off x="5345088" y="4687891"/>
              <a:ext cx="218962" cy="498476"/>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D</a:t>
              </a:r>
            </a:p>
          </p:txBody>
        </p:sp>
      </p:grpSp>
      <p:grpSp>
        <p:nvGrpSpPr>
          <p:cNvPr id="11" name="Group 11">
            <a:extLst>
              <a:ext uri="{FF2B5EF4-FFF2-40B4-BE49-F238E27FC236}">
                <a16:creationId xmlns:a16="http://schemas.microsoft.com/office/drawing/2014/main" id="{9F7FADBE-B3B2-4E4A-957D-8E33245274B1}"/>
              </a:ext>
            </a:extLst>
          </p:cNvPr>
          <p:cNvGrpSpPr/>
          <p:nvPr/>
        </p:nvGrpSpPr>
        <p:grpSpPr>
          <a:xfrm>
            <a:off x="2090739" y="3021013"/>
            <a:ext cx="2987673" cy="1296984"/>
            <a:chOff x="2090739" y="3021013"/>
            <a:chExt cx="2987673" cy="1296984"/>
          </a:xfrm>
        </p:grpSpPr>
        <p:sp>
          <p:nvSpPr>
            <p:cNvPr id="12" name="Rectangle 12">
              <a:extLst>
                <a:ext uri="{FF2B5EF4-FFF2-40B4-BE49-F238E27FC236}">
                  <a16:creationId xmlns:a16="http://schemas.microsoft.com/office/drawing/2014/main" id="{1E8DF9F4-91F6-4348-AC06-AC5F3E984E42}"/>
                </a:ext>
              </a:extLst>
            </p:cNvPr>
            <p:cNvSpPr/>
            <p:nvPr/>
          </p:nvSpPr>
          <p:spPr>
            <a:xfrm>
              <a:off x="2090739" y="3021013"/>
              <a:ext cx="2987673"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3" name="Text Box 13">
              <a:extLst>
                <a:ext uri="{FF2B5EF4-FFF2-40B4-BE49-F238E27FC236}">
                  <a16:creationId xmlns:a16="http://schemas.microsoft.com/office/drawing/2014/main" id="{2BE05CDE-0281-454A-B66C-250DBC6B94DF}"/>
                </a:ext>
              </a:extLst>
            </p:cNvPr>
            <p:cNvSpPr txBox="1"/>
            <p:nvPr/>
          </p:nvSpPr>
          <p:spPr>
            <a:xfrm>
              <a:off x="2374897" y="3119439"/>
              <a:ext cx="2652710"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sud</a:t>
              </a:r>
            </a:p>
          </p:txBody>
        </p:sp>
        <p:sp>
          <p:nvSpPr>
            <p:cNvPr id="14" name="Rectangle 14">
              <a:extLst>
                <a:ext uri="{FF2B5EF4-FFF2-40B4-BE49-F238E27FC236}">
                  <a16:creationId xmlns:a16="http://schemas.microsoft.com/office/drawing/2014/main" id="{48C46FD9-4CD7-49A7-AC59-A4157F581287}"/>
                </a:ext>
              </a:extLst>
            </p:cNvPr>
            <p:cNvSpPr/>
            <p:nvPr/>
          </p:nvSpPr>
          <p:spPr>
            <a:xfrm>
              <a:off x="2144716" y="3092455"/>
              <a:ext cx="217490" cy="517522"/>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A</a:t>
              </a:r>
            </a:p>
          </p:txBody>
        </p:sp>
      </p:grpSp>
      <p:grpSp>
        <p:nvGrpSpPr>
          <p:cNvPr id="15" name="Group 15">
            <a:extLst>
              <a:ext uri="{FF2B5EF4-FFF2-40B4-BE49-F238E27FC236}">
                <a16:creationId xmlns:a16="http://schemas.microsoft.com/office/drawing/2014/main" id="{763533D2-4F9D-424D-8480-A504EA552255}"/>
              </a:ext>
            </a:extLst>
          </p:cNvPr>
          <p:cNvGrpSpPr/>
          <p:nvPr/>
        </p:nvGrpSpPr>
        <p:grpSpPr>
          <a:xfrm>
            <a:off x="5295903" y="2998793"/>
            <a:ext cx="3011484" cy="1296984"/>
            <a:chOff x="5295903" y="2998793"/>
            <a:chExt cx="3011484" cy="1296984"/>
          </a:xfrm>
        </p:grpSpPr>
        <p:sp>
          <p:nvSpPr>
            <p:cNvPr id="16" name="Rectangle 16">
              <a:extLst>
                <a:ext uri="{FF2B5EF4-FFF2-40B4-BE49-F238E27FC236}">
                  <a16:creationId xmlns:a16="http://schemas.microsoft.com/office/drawing/2014/main" id="{A87DCF8A-681F-40A9-9396-20A9A5635130}"/>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7" name="Text Box 17">
              <a:extLst>
                <a:ext uri="{FF2B5EF4-FFF2-40B4-BE49-F238E27FC236}">
                  <a16:creationId xmlns:a16="http://schemas.microsoft.com/office/drawing/2014/main" id="{CD74465A-4EEA-4181-9F0E-A8AABBCFD135}"/>
                </a:ext>
              </a:extLst>
            </p:cNvPr>
            <p:cNvSpPr txBox="1"/>
            <p:nvPr/>
          </p:nvSpPr>
          <p:spPr>
            <a:xfrm>
              <a:off x="5569244" y="3083759"/>
              <a:ext cx="2716024" cy="3687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village</a:t>
              </a:r>
            </a:p>
          </p:txBody>
        </p:sp>
        <p:sp>
          <p:nvSpPr>
            <p:cNvPr id="18" name="Rectangle 18">
              <a:extLst>
                <a:ext uri="{FF2B5EF4-FFF2-40B4-BE49-F238E27FC236}">
                  <a16:creationId xmlns:a16="http://schemas.microsoft.com/office/drawing/2014/main" id="{60580DBE-89AB-4B97-90BE-2BD3E4C3CA59}"/>
                </a:ext>
              </a:extLst>
            </p:cNvPr>
            <p:cNvSpPr/>
            <p:nvPr/>
          </p:nvSpPr>
          <p:spPr>
            <a:xfrm>
              <a:off x="5351196" y="3069329"/>
              <a:ext cx="218038" cy="524243"/>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B</a:t>
              </a:r>
            </a:p>
          </p:txBody>
        </p:sp>
      </p:grpSp>
      <p:pic>
        <p:nvPicPr>
          <p:cNvPr id="19" name="Picture 19">
            <a:extLst>
              <a:ext uri="{FF2B5EF4-FFF2-40B4-BE49-F238E27FC236}">
                <a16:creationId xmlns:a16="http://schemas.microsoft.com/office/drawing/2014/main" id="{9F5F2AEB-223B-4E51-93E0-F40E182FF4A0}"/>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20" name="Picture 20">
            <a:extLst>
              <a:ext uri="{FF2B5EF4-FFF2-40B4-BE49-F238E27FC236}">
                <a16:creationId xmlns:a16="http://schemas.microsoft.com/office/drawing/2014/main" id="{CEBA10FB-BE3B-4AFE-9C82-3ACEC45E02EB}"/>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21" name="Picture 21">
            <a:extLst>
              <a:ext uri="{FF2B5EF4-FFF2-40B4-BE49-F238E27FC236}">
                <a16:creationId xmlns:a16="http://schemas.microsoft.com/office/drawing/2014/main" id="{3F29EA7A-1BC9-4907-8F25-7A2F3201C6BB}"/>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22" name="AutoShape 22">
            <a:extLst>
              <a:ext uri="{FF2B5EF4-FFF2-40B4-BE49-F238E27FC236}">
                <a16:creationId xmlns:a16="http://schemas.microsoft.com/office/drawing/2014/main" id="{B49C3D8F-0EB8-48C2-9E2F-2DE8E1E999DE}"/>
              </a:ext>
            </a:extLst>
          </p:cNvPr>
          <p:cNvSpPr/>
          <p:nvPr/>
        </p:nvSpPr>
        <p:spPr>
          <a:xfrm>
            <a:off x="8599493" y="1851029"/>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Effect">
                            <p:stCondLst>
                              <p:cond delay="500"/>
                            </p:stCondLst>
                            <p:childTnLst>
                              <p:par>
                                <p:cTn id="10" presetID="23" presetClass="entr" presetSubtype="528"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0"/>
                                          </p:val>
                                        </p:tav>
                                        <p:tav tm="100000">
                                          <p:val>
                                            <p:strVal val="#ppt_w"/>
                                          </p:val>
                                        </p:tav>
                                      </p:tavLst>
                                    </p:anim>
                                    <p:anim calcmode="lin" valueType="num">
                                      <p:cBhvr>
                                        <p:cTn id="13" dur="500" fill="hold"/>
                                        <p:tgtEl>
                                          <p:spTgt spid="2"/>
                                        </p:tgtEl>
                                        <p:attrNameLst>
                                          <p:attrName>ppt_h</p:attrName>
                                        </p:attrNameLst>
                                      </p:cBhvr>
                                      <p:tavLst>
                                        <p:tav tm="0">
                                          <p:val>
                                            <p:strVal val="0"/>
                                          </p:val>
                                        </p:tav>
                                        <p:tav tm="100000">
                                          <p:val>
                                            <p:strVal val="#ppt_h"/>
                                          </p:val>
                                        </p:tav>
                                      </p:tavLst>
                                    </p:anim>
                                    <p:anim calcmode="lin" valueType="num">
                                      <p:cBhvr>
                                        <p:cTn id="14" dur="500" fill="hold"/>
                                        <p:tgtEl>
                                          <p:spTgt spid="2"/>
                                        </p:tgtEl>
                                        <p:attrNameLst>
                                          <p:attrName>ppt_x</p:attrName>
                                        </p:attrNameLst>
                                      </p:cBhvr>
                                      <p:tavLst>
                                        <p:tav tm="0">
                                          <p:val>
                                            <p:strVal val="0.5"/>
                                          </p:val>
                                        </p:tav>
                                        <p:tav tm="100000">
                                          <p:val>
                                            <p:strVal val="#ppt_x"/>
                                          </p:val>
                                        </p:tav>
                                      </p:tavLst>
                                    </p:anim>
                                    <p:anim calcmode="lin" valueType="num">
                                      <p:cBhvr>
                                        <p:cTn id="15" dur="500" fill="hold"/>
                                        <p:tgtEl>
                                          <p:spTgt spid="2"/>
                                        </p:tgtEl>
                                        <p:attrNameLst>
                                          <p:attrName>ppt_y</p:attrName>
                                        </p:attrNameLst>
                                      </p:cBhvr>
                                      <p:tavLst>
                                        <p:tav tm="0">
                                          <p:val>
                                            <p:strVal val="0.5"/>
                                          </p:val>
                                        </p:tav>
                                        <p:tav tm="100000">
                                          <p:val>
                                            <p:strVal val="#ppt_y"/>
                                          </p:val>
                                        </p:tav>
                                      </p:tavLst>
                                    </p:anim>
                                  </p:childTnLst>
                                </p:cTn>
                              </p:par>
                            </p:childTnLst>
                          </p:cTn>
                        </p:par>
                        <p:par>
                          <p:cTn id="16" fill="hold" nodeType="afterEffect">
                            <p:stCondLst>
                              <p:cond delay="2000"/>
                            </p:stCondLst>
                            <p:childTnLst>
                              <p:par>
                                <p:cTn id="17" presetID="2" presetClass="entr" presetSubtype="6"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1+#ppt_w/2"/>
                                          </p:val>
                                        </p:tav>
                                        <p:tav tm="100000">
                                          <p:val>
                                            <p:strVal val="#ppt_x"/>
                                          </p:val>
                                        </p:tav>
                                      </p:tavLst>
                                    </p:anim>
                                    <p:anim calcmode="lin" valueType="num">
                                      <p:cBhvr>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nodeType="afterEffect">
                            <p:stCondLst>
                              <p:cond delay="3500"/>
                            </p:stCondLst>
                            <p:childTnLst>
                              <p:par>
                                <p:cTn id="22" presetID="2" presetClass="entr" presetSubtype="12" fill="hold" nodeType="afterEffect">
                                  <p:stCondLst>
                                    <p:cond delay="10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0-#ppt_w/2"/>
                                          </p:val>
                                        </p:tav>
                                        <p:tav tm="100000">
                                          <p:val>
                                            <p:strVal val="#ppt_x"/>
                                          </p:val>
                                        </p:tav>
                                      </p:tavLst>
                                    </p:anim>
                                    <p:anim calcmode="lin" valueType="num">
                                      <p:cBhvr>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nodeType="afterEffect">
                            <p:stCondLst>
                              <p:cond delay="5000"/>
                            </p:stCondLst>
                            <p:childTnLst>
                              <p:par>
                                <p:cTn id="27" presetID="2" presetClass="entr" presetSubtype="6"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1+#ppt_w/2"/>
                                          </p:val>
                                        </p:tav>
                                        <p:tav tm="100000">
                                          <p:val>
                                            <p:strVal val="#ppt_x"/>
                                          </p:val>
                                        </p:tav>
                                      </p:tavLst>
                                    </p:anim>
                                    <p:anim calcmode="lin" valueType="num">
                                      <p:cBhvr>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nodeType="afterEffect">
                            <p:stCondLst>
                              <p:cond delay="6500"/>
                            </p:stCondLst>
                            <p:childTnLst>
                              <p:par>
                                <p:cTn id="32" presetID="2" presetClass="entr" presetSubtype="12" fill="hold" nodeType="afterEffect">
                                  <p:stCondLst>
                                    <p:cond delay="1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0-#ppt_w/2"/>
                                          </p:val>
                                        </p:tav>
                                        <p:tav tm="100000">
                                          <p:val>
                                            <p:strVal val="#ppt_x"/>
                                          </p:val>
                                        </p:tav>
                                      </p:tavLst>
                                    </p:anim>
                                    <p:anim calcmode="lin" valueType="num">
                                      <p:cBhvr>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40E8-0889-48EF-89A1-6B1A9030E04B}"/>
              </a:ext>
            </a:extLst>
          </p:cNvPr>
          <p:cNvSpPr txBox="1">
            <a:spLocks noGrp="1"/>
          </p:cNvSpPr>
          <p:nvPr>
            <p:ph type="title"/>
          </p:nvPr>
        </p:nvSpPr>
        <p:spPr>
          <a:solidFill>
            <a:srgbClr val="FFFFFF"/>
          </a:solidFill>
          <a:ln w="57150">
            <a:solidFill>
              <a:srgbClr val="FF0000"/>
            </a:solidFill>
            <a:prstDash val="solid"/>
          </a:ln>
        </p:spPr>
        <p:txBody>
          <a:bodyPr/>
          <a:lstStyle/>
          <a:p>
            <a:pPr lvl="0"/>
            <a:r>
              <a:rPr lang="en-GB"/>
              <a:t>                     </a:t>
            </a:r>
            <a:r>
              <a:rPr lang="en-GB" b="1">
                <a:solidFill>
                  <a:srgbClr val="0070C0"/>
                </a:solidFill>
              </a:rPr>
              <a:t>Regardons une vidéo </a:t>
            </a:r>
            <a:br>
              <a:rPr lang="en-GB" b="1">
                <a:solidFill>
                  <a:srgbClr val="0070C0"/>
                </a:solidFill>
              </a:rPr>
            </a:br>
            <a:r>
              <a:rPr lang="en-GB" b="1">
                <a:solidFill>
                  <a:srgbClr val="0070C0"/>
                </a:solidFill>
              </a:rPr>
              <a:t>                 Click on the link below.</a:t>
            </a:r>
            <a:endParaRPr lang="en-001" b="1">
              <a:solidFill>
                <a:srgbClr val="0070C0"/>
              </a:solidFill>
            </a:endParaRPr>
          </a:p>
        </p:txBody>
      </p:sp>
      <p:sp>
        <p:nvSpPr>
          <p:cNvPr id="3" name="Content Placeholder 2">
            <a:extLst>
              <a:ext uri="{FF2B5EF4-FFF2-40B4-BE49-F238E27FC236}">
                <a16:creationId xmlns:a16="http://schemas.microsoft.com/office/drawing/2014/main" id="{E6F9CDBF-204A-4C98-A79A-F002C224B8B9}"/>
              </a:ext>
            </a:extLst>
          </p:cNvPr>
          <p:cNvSpPr txBox="1">
            <a:spLocks noGrp="1"/>
          </p:cNvSpPr>
          <p:nvPr>
            <p:ph idx="1"/>
          </p:nvPr>
        </p:nvSpPr>
        <p:spPr>
          <a:solidFill>
            <a:srgbClr val="FFFFFF"/>
          </a:solidFill>
        </p:spPr>
        <p:txBody>
          <a:bodyPr/>
          <a:lstStyle/>
          <a:p>
            <a:pPr lvl="0"/>
            <a:r>
              <a:rPr lang="fr-FR">
                <a:hlinkClick r:id="rId2"/>
              </a:rPr>
              <a:t>Quand je vais a l’école</a:t>
            </a:r>
            <a:endParaRPr lang="fr-FR"/>
          </a:p>
          <a:p>
            <a:pPr lvl="0"/>
            <a:endParaRPr lang="en-001"/>
          </a:p>
        </p:txBody>
      </p:sp>
      <p:pic>
        <p:nvPicPr>
          <p:cNvPr id="4" name="Picture 4" descr="A picture containing graphical user interface&#10;&#10;Description automatically generated">
            <a:extLst>
              <a:ext uri="{FF2B5EF4-FFF2-40B4-BE49-F238E27FC236}">
                <a16:creationId xmlns:a16="http://schemas.microsoft.com/office/drawing/2014/main" id="{F023C76C-62B5-48AD-BAE3-18788E3ADE20}"/>
              </a:ext>
            </a:extLst>
          </p:cNvPr>
          <p:cNvPicPr>
            <a:picLocks noChangeAspect="1"/>
          </p:cNvPicPr>
          <p:nvPr/>
        </p:nvPicPr>
        <p:blipFill>
          <a:blip r:embed="rId3"/>
          <a:stretch>
            <a:fillRect/>
          </a:stretch>
        </p:blipFill>
        <p:spPr>
          <a:xfrm>
            <a:off x="1333149" y="2409242"/>
            <a:ext cx="4145295" cy="2577373"/>
          </a:xfrm>
          <a:prstGeom prst="rect">
            <a:avLst/>
          </a:prstGeom>
          <a:noFill/>
          <a:ln cap="flat">
            <a:noFill/>
          </a:ln>
        </p:spPr>
      </p:pic>
      <p:cxnSp>
        <p:nvCxnSpPr>
          <p:cNvPr id="5" name="Straight Arrow Connector 6">
            <a:extLst>
              <a:ext uri="{FF2B5EF4-FFF2-40B4-BE49-F238E27FC236}">
                <a16:creationId xmlns:a16="http://schemas.microsoft.com/office/drawing/2014/main" id="{2D8AC0C9-02EA-431C-9EC1-E60D4DDEBA2D}"/>
              </a:ext>
            </a:extLst>
          </p:cNvPr>
          <p:cNvCxnSpPr/>
          <p:nvPr/>
        </p:nvCxnSpPr>
        <p:spPr>
          <a:xfrm flipH="1">
            <a:off x="3315696" y="1588303"/>
            <a:ext cx="1057522" cy="283080"/>
          </a:xfrm>
          <a:prstGeom prst="straightConnector1">
            <a:avLst/>
          </a:prstGeom>
          <a:noFill/>
          <a:ln w="57150" cap="flat">
            <a:solidFill>
              <a:srgbClr val="FF0000"/>
            </a:solidFill>
            <a:prstDash val="solid"/>
            <a:miter/>
            <a:tailEnd type="arrow"/>
          </a:ln>
        </p:spPr>
      </p:cxnSp>
      <p:sp>
        <p:nvSpPr>
          <p:cNvPr id="6" name="Rectangle: Rounded Corners 9">
            <a:extLst>
              <a:ext uri="{FF2B5EF4-FFF2-40B4-BE49-F238E27FC236}">
                <a16:creationId xmlns:a16="http://schemas.microsoft.com/office/drawing/2014/main" id="{41F01F81-F25C-479F-960C-FEB6CA6B63A2}"/>
              </a:ext>
            </a:extLst>
          </p:cNvPr>
          <p:cNvSpPr/>
          <p:nvPr/>
        </p:nvSpPr>
        <p:spPr>
          <a:xfrm>
            <a:off x="6477326" y="2454761"/>
            <a:ext cx="3877604" cy="309305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472C4"/>
          </a:solid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On your whiteboard, note down at least 5  places in the video.</a:t>
            </a:r>
            <a:endParaRPr lang="en-001" sz="3200" b="1" i="0" u="none" strike="noStrike" kern="1200" cap="none" spc="0" baseline="0">
              <a:solidFill>
                <a:srgbClr val="FFFFFF"/>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38">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167173F-063A-47D2-A31A-256489F98F86}"/>
              </a:ext>
            </a:extLst>
          </p:cNvPr>
          <p:cNvSpPr txBox="1">
            <a:spLocks noGrp="1"/>
          </p:cNvSpPr>
          <p:nvPr>
            <p:ph type="title"/>
          </p:nvPr>
        </p:nvSpPr>
        <p:spPr>
          <a:xfrm>
            <a:off x="2116141" y="1181103"/>
            <a:ext cx="6192838" cy="1547814"/>
          </a:xfrm>
          <a:ln w="28575">
            <a:solidFill>
              <a:srgbClr val="000099"/>
            </a:solidFill>
            <a:prstDash val="solid"/>
            <a:miter/>
          </a:ln>
        </p:spPr>
        <p:txBody>
          <a:bodyPr anchor="ctr" anchorCtr="1"/>
          <a:lstStyle/>
          <a:p>
            <a:pPr lvl="0" algn="ctr"/>
            <a:r>
              <a:rPr lang="en-US" b="1">
                <a:solidFill>
                  <a:srgbClr val="FFFFFF"/>
                </a:solidFill>
                <a:latin typeface="Arial" pitchFamily="34"/>
                <a:cs typeface="Arial" pitchFamily="34"/>
              </a:rPr>
              <a:t>Which word does </a:t>
            </a:r>
            <a:r>
              <a:rPr lang="en-US" b="1">
                <a:solidFill>
                  <a:srgbClr val="FFFFFF"/>
                </a:solidFill>
                <a:highlight>
                  <a:srgbClr val="FFFF00"/>
                </a:highlight>
                <a:latin typeface="Arial" pitchFamily="34"/>
                <a:cs typeface="Arial" pitchFamily="34"/>
              </a:rPr>
              <a:t>not</a:t>
            </a:r>
            <a:r>
              <a:rPr lang="en-GB" b="1">
                <a:solidFill>
                  <a:srgbClr val="FF0000"/>
                </a:solidFill>
                <a:highlight>
                  <a:srgbClr val="FFFF00"/>
                </a:highlight>
              </a:rPr>
              <a:t>  </a:t>
            </a:r>
            <a:r>
              <a:rPr lang="en-GB" b="1">
                <a:solidFill>
                  <a:srgbClr val="FFFFFF"/>
                </a:solidFill>
              </a:rPr>
              <a:t>refer to the topic of my town</a:t>
            </a:r>
            <a:r>
              <a:rPr lang="en-GB" b="1">
                <a:solidFill>
                  <a:srgbClr val="FF0000"/>
                </a:solidFill>
              </a:rPr>
              <a:t> </a:t>
            </a:r>
            <a:r>
              <a:rPr lang="en-GB" b="1">
                <a:solidFill>
                  <a:srgbClr val="FFFFFF"/>
                </a:solidFill>
              </a:rPr>
              <a:t>?</a:t>
            </a:r>
            <a:endParaRPr lang="en-GB" b="1">
              <a:effectLst>
                <a:outerShdw dist="38096" dir="2700000">
                  <a:srgbClr val="C0C0C0"/>
                </a:outerShdw>
              </a:effectLst>
              <a:latin typeface="Arial" pitchFamily="34"/>
              <a:cs typeface="Arial" pitchFamily="34"/>
            </a:endParaRPr>
          </a:p>
        </p:txBody>
      </p:sp>
      <p:grpSp>
        <p:nvGrpSpPr>
          <p:cNvPr id="3" name="Group 3">
            <a:extLst>
              <a:ext uri="{FF2B5EF4-FFF2-40B4-BE49-F238E27FC236}">
                <a16:creationId xmlns:a16="http://schemas.microsoft.com/office/drawing/2014/main" id="{6AD86278-D7B6-43B6-860A-7101159FB874}"/>
              </a:ext>
            </a:extLst>
          </p:cNvPr>
          <p:cNvGrpSpPr/>
          <p:nvPr/>
        </p:nvGrpSpPr>
        <p:grpSpPr>
          <a:xfrm>
            <a:off x="2116141" y="4606930"/>
            <a:ext cx="2965417" cy="1260472"/>
            <a:chOff x="2116141" y="4606930"/>
            <a:chExt cx="2965417" cy="1260472"/>
          </a:xfrm>
        </p:grpSpPr>
        <p:sp>
          <p:nvSpPr>
            <p:cNvPr id="4" name="Rectangle 4">
              <a:extLst>
                <a:ext uri="{FF2B5EF4-FFF2-40B4-BE49-F238E27FC236}">
                  <a16:creationId xmlns:a16="http://schemas.microsoft.com/office/drawing/2014/main" id="{E52CCA89-6471-4830-92EF-48A2F19ADDF2}"/>
                </a:ext>
              </a:extLst>
            </p:cNvPr>
            <p:cNvSpPr/>
            <p:nvPr/>
          </p:nvSpPr>
          <p:spPr>
            <a:xfrm>
              <a:off x="2116141" y="4606930"/>
              <a:ext cx="2965417"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Rectangle 6">
              <a:extLst>
                <a:ext uri="{FF2B5EF4-FFF2-40B4-BE49-F238E27FC236}">
                  <a16:creationId xmlns:a16="http://schemas.microsoft.com/office/drawing/2014/main" id="{F9AC11AD-1AF4-4908-87C0-9A0D9338E857}"/>
                </a:ext>
              </a:extLst>
            </p:cNvPr>
            <p:cNvSpPr/>
            <p:nvPr/>
          </p:nvSpPr>
          <p:spPr>
            <a:xfrm>
              <a:off x="2170666" y="4675190"/>
              <a:ext cx="221321"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C</a:t>
              </a:r>
            </a:p>
          </p:txBody>
        </p:sp>
      </p:grpSp>
      <p:pic>
        <p:nvPicPr>
          <p:cNvPr id="6" name="Picture 11">
            <a:hlinkClick r:id="" action="ppaction://hlinkshowjump?jump=nextslide"/>
            <a:extLst>
              <a:ext uri="{FF2B5EF4-FFF2-40B4-BE49-F238E27FC236}">
                <a16:creationId xmlns:a16="http://schemas.microsoft.com/office/drawing/2014/main" id="{412FD494-1FC5-4F7D-8095-20C07F979F90}"/>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7" name="Picture 12">
            <a:extLst>
              <a:ext uri="{FF2B5EF4-FFF2-40B4-BE49-F238E27FC236}">
                <a16:creationId xmlns:a16="http://schemas.microsoft.com/office/drawing/2014/main" id="{D486FB24-6E3F-43F9-9001-9D0E43E90E2F}"/>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8" name="Picture 13">
            <a:extLst>
              <a:ext uri="{FF2B5EF4-FFF2-40B4-BE49-F238E27FC236}">
                <a16:creationId xmlns:a16="http://schemas.microsoft.com/office/drawing/2014/main" id="{DE66E327-F856-4462-B89F-A84096EC357E}"/>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9" name="AutoShape 17">
            <a:extLst>
              <a:ext uri="{FF2B5EF4-FFF2-40B4-BE49-F238E27FC236}">
                <a16:creationId xmlns:a16="http://schemas.microsoft.com/office/drawing/2014/main" id="{862027CD-CDA9-4F40-B16E-2C07B85A4D25}"/>
              </a:ext>
            </a:extLst>
          </p:cNvPr>
          <p:cNvSpPr/>
          <p:nvPr/>
        </p:nvSpPr>
        <p:spPr>
          <a:xfrm>
            <a:off x="8621713" y="1814517"/>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0" name="Text Box 5">
            <a:extLst>
              <a:ext uri="{FF2B5EF4-FFF2-40B4-BE49-F238E27FC236}">
                <a16:creationId xmlns:a16="http://schemas.microsoft.com/office/drawing/2014/main" id="{DFF5A6CF-FE97-4AB6-8F4E-CEB1315C732F}"/>
              </a:ext>
            </a:extLst>
          </p:cNvPr>
          <p:cNvSpPr txBox="1"/>
          <p:nvPr/>
        </p:nvSpPr>
        <p:spPr>
          <a:xfrm>
            <a:off x="2412845" y="4679954"/>
            <a:ext cx="2671922"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GillSans"/>
              </a:rPr>
              <a:t>anniversaire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55">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9757667-57DD-4DEF-A84D-1F5625C7CF33}"/>
              </a:ext>
            </a:extLst>
          </p:cNvPr>
          <p:cNvSpPr txBox="1">
            <a:spLocks noGrp="1"/>
          </p:cNvSpPr>
          <p:nvPr>
            <p:ph type="title"/>
          </p:nvPr>
        </p:nvSpPr>
        <p:spPr>
          <a:xfrm>
            <a:off x="2116141" y="1181103"/>
            <a:ext cx="6192838" cy="1547814"/>
          </a:xfrm>
          <a:ln w="28575">
            <a:solidFill>
              <a:srgbClr val="FF0000"/>
            </a:solidFill>
            <a:prstDash val="solid"/>
            <a:miter/>
          </a:ln>
        </p:spPr>
        <p:txBody>
          <a:bodyPr anchor="ctr" anchorCtr="1"/>
          <a:lstStyle/>
          <a:p>
            <a:pPr lvl="0" algn="ctr"/>
            <a:r>
              <a:rPr lang="en-GB" b="1">
                <a:solidFill>
                  <a:srgbClr val="FFFFFF"/>
                </a:solidFill>
              </a:rPr>
              <a:t>Find the negative sentence:</a:t>
            </a:r>
          </a:p>
        </p:txBody>
      </p:sp>
      <p:grpSp>
        <p:nvGrpSpPr>
          <p:cNvPr id="3" name="Group 3">
            <a:extLst>
              <a:ext uri="{FF2B5EF4-FFF2-40B4-BE49-F238E27FC236}">
                <a16:creationId xmlns:a16="http://schemas.microsoft.com/office/drawing/2014/main" id="{039E2D69-03D2-467D-A576-895D19C56A05}"/>
              </a:ext>
            </a:extLst>
          </p:cNvPr>
          <p:cNvGrpSpPr/>
          <p:nvPr/>
        </p:nvGrpSpPr>
        <p:grpSpPr>
          <a:xfrm>
            <a:off x="2116141" y="4606930"/>
            <a:ext cx="2965454" cy="1260472"/>
            <a:chOff x="2116141" y="4606930"/>
            <a:chExt cx="2965454" cy="1260472"/>
          </a:xfrm>
        </p:grpSpPr>
        <p:sp>
          <p:nvSpPr>
            <p:cNvPr id="4" name="Rectangle 4">
              <a:extLst>
                <a:ext uri="{FF2B5EF4-FFF2-40B4-BE49-F238E27FC236}">
                  <a16:creationId xmlns:a16="http://schemas.microsoft.com/office/drawing/2014/main" id="{E3EF4020-46B0-4699-B768-697CCF30F8A4}"/>
                </a:ext>
              </a:extLst>
            </p:cNvPr>
            <p:cNvSpPr/>
            <p:nvPr/>
          </p:nvSpPr>
          <p:spPr>
            <a:xfrm>
              <a:off x="2116141" y="4606930"/>
              <a:ext cx="2965454"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Rectangle 6">
              <a:extLst>
                <a:ext uri="{FF2B5EF4-FFF2-40B4-BE49-F238E27FC236}">
                  <a16:creationId xmlns:a16="http://schemas.microsoft.com/office/drawing/2014/main" id="{516DB323-B3EE-47E7-AA98-9D324690F2F6}"/>
                </a:ext>
              </a:extLst>
            </p:cNvPr>
            <p:cNvSpPr/>
            <p:nvPr/>
          </p:nvSpPr>
          <p:spPr>
            <a:xfrm>
              <a:off x="2170666" y="4675190"/>
              <a:ext cx="221330"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FF0000"/>
                  </a:solidFill>
                  <a:effectLst>
                    <a:outerShdw dist="38096" dir="2700000">
                      <a:srgbClr val="C0C0C0"/>
                    </a:outerShdw>
                  </a:effectLst>
                  <a:uFillTx/>
                  <a:latin typeface="GillSans"/>
                </a:rPr>
                <a:t>C</a:t>
              </a:r>
            </a:p>
          </p:txBody>
        </p:sp>
      </p:grpSp>
      <p:grpSp>
        <p:nvGrpSpPr>
          <p:cNvPr id="6" name="Group 11">
            <a:extLst>
              <a:ext uri="{FF2B5EF4-FFF2-40B4-BE49-F238E27FC236}">
                <a16:creationId xmlns:a16="http://schemas.microsoft.com/office/drawing/2014/main" id="{7F6A25F4-D603-409C-92C6-8AA5C1421D3B}"/>
              </a:ext>
            </a:extLst>
          </p:cNvPr>
          <p:cNvGrpSpPr/>
          <p:nvPr/>
        </p:nvGrpSpPr>
        <p:grpSpPr>
          <a:xfrm>
            <a:off x="2090739" y="3021013"/>
            <a:ext cx="2987673" cy="1296984"/>
            <a:chOff x="2090739" y="3021013"/>
            <a:chExt cx="2987673" cy="1296984"/>
          </a:xfrm>
        </p:grpSpPr>
        <p:sp>
          <p:nvSpPr>
            <p:cNvPr id="7" name="Rectangle 12">
              <a:extLst>
                <a:ext uri="{FF2B5EF4-FFF2-40B4-BE49-F238E27FC236}">
                  <a16:creationId xmlns:a16="http://schemas.microsoft.com/office/drawing/2014/main" id="{8DE34C56-130D-445D-951E-819F9860688A}"/>
                </a:ext>
              </a:extLst>
            </p:cNvPr>
            <p:cNvSpPr/>
            <p:nvPr/>
          </p:nvSpPr>
          <p:spPr>
            <a:xfrm>
              <a:off x="2090739" y="3021013"/>
              <a:ext cx="2987673"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8" name="Text Box 13">
              <a:extLst>
                <a:ext uri="{FF2B5EF4-FFF2-40B4-BE49-F238E27FC236}">
                  <a16:creationId xmlns:a16="http://schemas.microsoft.com/office/drawing/2014/main" id="{7511D263-5B0D-4FF8-9EB5-35288533E5D4}"/>
                </a:ext>
              </a:extLst>
            </p:cNvPr>
            <p:cNvSpPr txBox="1"/>
            <p:nvPr/>
          </p:nvSpPr>
          <p:spPr>
            <a:xfrm>
              <a:off x="2374897" y="3119439"/>
              <a:ext cx="2652710" cy="46196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J’adore le marché</a:t>
              </a:r>
            </a:p>
          </p:txBody>
        </p:sp>
        <p:sp>
          <p:nvSpPr>
            <p:cNvPr id="9" name="Rectangle 14">
              <a:extLst>
                <a:ext uri="{FF2B5EF4-FFF2-40B4-BE49-F238E27FC236}">
                  <a16:creationId xmlns:a16="http://schemas.microsoft.com/office/drawing/2014/main" id="{01C9A81E-BC2D-4176-B339-76D1095C38A6}"/>
                </a:ext>
              </a:extLst>
            </p:cNvPr>
            <p:cNvSpPr/>
            <p:nvPr/>
          </p:nvSpPr>
          <p:spPr>
            <a:xfrm>
              <a:off x="2144716" y="3092455"/>
              <a:ext cx="217490" cy="517522"/>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FF0000"/>
                  </a:solidFill>
                  <a:effectLst>
                    <a:outerShdw dist="38096" dir="2700000">
                      <a:srgbClr val="C0C0C0"/>
                    </a:outerShdw>
                  </a:effectLst>
                  <a:uFillTx/>
                  <a:latin typeface="GillSans"/>
                </a:rPr>
                <a:t>A</a:t>
              </a:r>
            </a:p>
          </p:txBody>
        </p:sp>
      </p:grpSp>
      <p:grpSp>
        <p:nvGrpSpPr>
          <p:cNvPr id="10" name="Group 15">
            <a:extLst>
              <a:ext uri="{FF2B5EF4-FFF2-40B4-BE49-F238E27FC236}">
                <a16:creationId xmlns:a16="http://schemas.microsoft.com/office/drawing/2014/main" id="{DA7F4C85-C2FC-4A12-8E41-4AFBA663CB30}"/>
              </a:ext>
            </a:extLst>
          </p:cNvPr>
          <p:cNvGrpSpPr/>
          <p:nvPr/>
        </p:nvGrpSpPr>
        <p:grpSpPr>
          <a:xfrm>
            <a:off x="5295903" y="2998793"/>
            <a:ext cx="3011484" cy="1296984"/>
            <a:chOff x="5295903" y="2998793"/>
            <a:chExt cx="3011484" cy="1296984"/>
          </a:xfrm>
        </p:grpSpPr>
        <p:sp>
          <p:nvSpPr>
            <p:cNvPr id="11" name="Rectangle 16">
              <a:extLst>
                <a:ext uri="{FF2B5EF4-FFF2-40B4-BE49-F238E27FC236}">
                  <a16:creationId xmlns:a16="http://schemas.microsoft.com/office/drawing/2014/main" id="{B562467F-BE39-4649-A63B-875F4CE0BC53}"/>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2" name="Text Box 17">
              <a:extLst>
                <a:ext uri="{FF2B5EF4-FFF2-40B4-BE49-F238E27FC236}">
                  <a16:creationId xmlns:a16="http://schemas.microsoft.com/office/drawing/2014/main" id="{127FCDED-2C64-46E7-B189-A15CBACBEC8D}"/>
                </a:ext>
              </a:extLst>
            </p:cNvPr>
            <p:cNvSpPr txBox="1"/>
            <p:nvPr/>
          </p:nvSpPr>
          <p:spPr>
            <a:xfrm>
              <a:off x="5569244" y="3083759"/>
              <a:ext cx="2716024" cy="3687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FFCC00"/>
                </a:solidFill>
                <a:effectLst>
                  <a:outerShdw dist="38096" dir="2700000">
                    <a:srgbClr val="C0C0C0"/>
                  </a:outerShdw>
                </a:effectLst>
                <a:uFillTx/>
                <a:latin typeface="GillSans"/>
              </a:endParaRPr>
            </a:p>
          </p:txBody>
        </p:sp>
        <p:sp>
          <p:nvSpPr>
            <p:cNvPr id="13" name="Rectangle 18">
              <a:extLst>
                <a:ext uri="{FF2B5EF4-FFF2-40B4-BE49-F238E27FC236}">
                  <a16:creationId xmlns:a16="http://schemas.microsoft.com/office/drawing/2014/main" id="{B05A2509-70E5-46EC-B5F2-7799215131E1}"/>
                </a:ext>
              </a:extLst>
            </p:cNvPr>
            <p:cNvSpPr/>
            <p:nvPr/>
          </p:nvSpPr>
          <p:spPr>
            <a:xfrm>
              <a:off x="5351196" y="3069329"/>
              <a:ext cx="218038" cy="524243"/>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FF0000"/>
                  </a:solidFill>
                  <a:effectLst>
                    <a:outerShdw dist="38096" dir="2700000">
                      <a:srgbClr val="C0C0C0"/>
                    </a:outerShdw>
                  </a:effectLst>
                  <a:uFillTx/>
                  <a:latin typeface="GillSans"/>
                </a:rPr>
                <a:t>B</a:t>
              </a:r>
            </a:p>
          </p:txBody>
        </p:sp>
      </p:grpSp>
      <p:pic>
        <p:nvPicPr>
          <p:cNvPr id="14" name="Picture 19">
            <a:extLst>
              <a:ext uri="{FF2B5EF4-FFF2-40B4-BE49-F238E27FC236}">
                <a16:creationId xmlns:a16="http://schemas.microsoft.com/office/drawing/2014/main" id="{BEB425A8-1564-4F8D-B0AF-E6CD23C606F1}"/>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15" name="Picture 20">
            <a:extLst>
              <a:ext uri="{FF2B5EF4-FFF2-40B4-BE49-F238E27FC236}">
                <a16:creationId xmlns:a16="http://schemas.microsoft.com/office/drawing/2014/main" id="{4D097ACF-AAA5-47E0-94B3-50055648C464}"/>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16" name="Picture 21">
            <a:extLst>
              <a:ext uri="{FF2B5EF4-FFF2-40B4-BE49-F238E27FC236}">
                <a16:creationId xmlns:a16="http://schemas.microsoft.com/office/drawing/2014/main" id="{B635CEA6-1FBE-4E27-A311-5C445A84CDE0}"/>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17" name="AutoShape 22">
            <a:extLst>
              <a:ext uri="{FF2B5EF4-FFF2-40B4-BE49-F238E27FC236}">
                <a16:creationId xmlns:a16="http://schemas.microsoft.com/office/drawing/2014/main" id="{3C0B0C35-7CB3-4AE8-9CAE-F973BF9179FD}"/>
              </a:ext>
            </a:extLst>
          </p:cNvPr>
          <p:cNvSpPr/>
          <p:nvPr/>
        </p:nvSpPr>
        <p:spPr>
          <a:xfrm>
            <a:off x="8621713" y="1227143"/>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grpSp>
        <p:nvGrpSpPr>
          <p:cNvPr id="18" name="Group 7">
            <a:extLst>
              <a:ext uri="{FF2B5EF4-FFF2-40B4-BE49-F238E27FC236}">
                <a16:creationId xmlns:a16="http://schemas.microsoft.com/office/drawing/2014/main" id="{5E279880-CCEF-4E2D-B1D7-82F5A48DC2BC}"/>
              </a:ext>
            </a:extLst>
          </p:cNvPr>
          <p:cNvGrpSpPr/>
          <p:nvPr/>
        </p:nvGrpSpPr>
        <p:grpSpPr>
          <a:xfrm>
            <a:off x="5300667" y="4619621"/>
            <a:ext cx="2994029" cy="1247771"/>
            <a:chOff x="5300667" y="4619621"/>
            <a:chExt cx="2994029" cy="1247771"/>
          </a:xfrm>
        </p:grpSpPr>
        <p:sp>
          <p:nvSpPr>
            <p:cNvPr id="19" name="Rectangle 8">
              <a:extLst>
                <a:ext uri="{FF2B5EF4-FFF2-40B4-BE49-F238E27FC236}">
                  <a16:creationId xmlns:a16="http://schemas.microsoft.com/office/drawing/2014/main" id="{C4BC1BFB-DD74-41B2-A821-8AA6771035D5}"/>
                </a:ext>
              </a:extLst>
            </p:cNvPr>
            <p:cNvSpPr/>
            <p:nvPr/>
          </p:nvSpPr>
          <p:spPr>
            <a:xfrm>
              <a:off x="5300667" y="4619621"/>
              <a:ext cx="2994029" cy="1247771"/>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20" name="Text Box 9">
              <a:extLst>
                <a:ext uri="{FF2B5EF4-FFF2-40B4-BE49-F238E27FC236}">
                  <a16:creationId xmlns:a16="http://schemas.microsoft.com/office/drawing/2014/main" id="{015AD142-B450-4BDD-A76A-6B5BA44D5F7B}"/>
                </a:ext>
              </a:extLst>
            </p:cNvPr>
            <p:cNvSpPr txBox="1"/>
            <p:nvPr/>
          </p:nvSpPr>
          <p:spPr>
            <a:xfrm>
              <a:off x="5586261" y="4679954"/>
              <a:ext cx="2697324" cy="36988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a:solidFill>
                  <a:srgbClr val="FFCC00"/>
                </a:solidFill>
                <a:effectLst>
                  <a:outerShdw dist="38096" dir="2700000">
                    <a:srgbClr val="C0C0C0"/>
                  </a:outerShdw>
                </a:effectLst>
                <a:uFillTx/>
                <a:latin typeface="GillSans"/>
              </a:endParaRPr>
            </a:p>
          </p:txBody>
        </p:sp>
        <p:sp>
          <p:nvSpPr>
            <p:cNvPr id="21" name="Rectangle 10">
              <a:extLst>
                <a:ext uri="{FF2B5EF4-FFF2-40B4-BE49-F238E27FC236}">
                  <a16:creationId xmlns:a16="http://schemas.microsoft.com/office/drawing/2014/main" id="{BB248254-AE41-4151-9C55-7A55B9DA96A8}"/>
                </a:ext>
              </a:extLst>
            </p:cNvPr>
            <p:cNvSpPr/>
            <p:nvPr/>
          </p:nvSpPr>
          <p:spPr>
            <a:xfrm>
              <a:off x="5354607" y="4687891"/>
              <a:ext cx="218962" cy="498476"/>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hlinkClick r:id="" action="ppaction://hlinkfile"/>
                </a:rPr>
                <a:t>D</a:t>
              </a:r>
              <a:endParaRPr lang="en-GB" sz="1800" b="1" i="0" u="none" strike="noStrike" kern="1200" cap="none" spc="0" baseline="0">
                <a:solidFill>
                  <a:srgbClr val="FF0000"/>
                </a:solidFill>
                <a:effectLst>
                  <a:outerShdw dist="38096" dir="2700000">
                    <a:srgbClr val="C0C0C0"/>
                  </a:outerShdw>
                </a:effectLst>
                <a:uFillTx/>
                <a:latin typeface="GillSans"/>
              </a:endParaRPr>
            </a:p>
          </p:txBody>
        </p:sp>
      </p:grpSp>
      <p:sp>
        <p:nvSpPr>
          <p:cNvPr id="22" name="TextBox 25">
            <a:extLst>
              <a:ext uri="{FF2B5EF4-FFF2-40B4-BE49-F238E27FC236}">
                <a16:creationId xmlns:a16="http://schemas.microsoft.com/office/drawing/2014/main" id="{947EABBB-1B22-4289-8632-51CC60DAE076}"/>
              </a:ext>
            </a:extLst>
          </p:cNvPr>
          <p:cNvSpPr txBox="1"/>
          <p:nvPr/>
        </p:nvSpPr>
        <p:spPr>
          <a:xfrm>
            <a:off x="5586417" y="4687891"/>
            <a:ext cx="2825752" cy="46196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J’aime le marché.</a:t>
            </a:r>
          </a:p>
        </p:txBody>
      </p:sp>
      <p:sp>
        <p:nvSpPr>
          <p:cNvPr id="23" name="Text Box 5">
            <a:extLst>
              <a:ext uri="{FF2B5EF4-FFF2-40B4-BE49-F238E27FC236}">
                <a16:creationId xmlns:a16="http://schemas.microsoft.com/office/drawing/2014/main" id="{1D386067-5FA4-40FD-A048-6CF1E899D623}"/>
              </a:ext>
            </a:extLst>
          </p:cNvPr>
          <p:cNvSpPr txBox="1"/>
          <p:nvPr/>
        </p:nvSpPr>
        <p:spPr>
          <a:xfrm>
            <a:off x="5599108" y="3144841"/>
            <a:ext cx="2671757"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Il n’y a pas de marché.</a:t>
            </a:r>
          </a:p>
        </p:txBody>
      </p:sp>
      <p:sp>
        <p:nvSpPr>
          <p:cNvPr id="24" name="Text Box 5">
            <a:extLst>
              <a:ext uri="{FF2B5EF4-FFF2-40B4-BE49-F238E27FC236}">
                <a16:creationId xmlns:a16="http://schemas.microsoft.com/office/drawing/2014/main" id="{DC977CD9-8F23-4C06-AE32-A76CFC647BA5}"/>
              </a:ext>
            </a:extLst>
          </p:cNvPr>
          <p:cNvSpPr txBox="1"/>
          <p:nvPr/>
        </p:nvSpPr>
        <p:spPr>
          <a:xfrm>
            <a:off x="2365379" y="4791071"/>
            <a:ext cx="2671767"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Il y a un excellent marché.</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nodeType="afterEffect">
                            <p:stCondLst>
                              <p:cond delay="500"/>
                            </p:stCondLst>
                            <p:childTnLst>
                              <p:par>
                                <p:cTn id="10" presetID="23" presetClass="entr" presetSubtype="528"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0"/>
                                          </p:val>
                                        </p:tav>
                                        <p:tav tm="100000">
                                          <p:val>
                                            <p:strVal val="#ppt_w"/>
                                          </p:val>
                                        </p:tav>
                                      </p:tavLst>
                                    </p:anim>
                                    <p:anim calcmode="lin" valueType="num">
                                      <p:cBhvr>
                                        <p:cTn id="13" dur="500" fill="hold"/>
                                        <p:tgtEl>
                                          <p:spTgt spid="2"/>
                                        </p:tgtEl>
                                        <p:attrNameLst>
                                          <p:attrName>ppt_h</p:attrName>
                                        </p:attrNameLst>
                                      </p:cBhvr>
                                      <p:tavLst>
                                        <p:tav tm="0">
                                          <p:val>
                                            <p:strVal val="0"/>
                                          </p:val>
                                        </p:tav>
                                        <p:tav tm="100000">
                                          <p:val>
                                            <p:strVal val="#ppt_h"/>
                                          </p:val>
                                        </p:tav>
                                      </p:tavLst>
                                    </p:anim>
                                    <p:anim calcmode="lin" valueType="num">
                                      <p:cBhvr>
                                        <p:cTn id="14" dur="500" fill="hold"/>
                                        <p:tgtEl>
                                          <p:spTgt spid="2"/>
                                        </p:tgtEl>
                                        <p:attrNameLst>
                                          <p:attrName>ppt_x</p:attrName>
                                        </p:attrNameLst>
                                      </p:cBhvr>
                                      <p:tavLst>
                                        <p:tav tm="0">
                                          <p:val>
                                            <p:strVal val="0.5"/>
                                          </p:val>
                                        </p:tav>
                                        <p:tav tm="100000">
                                          <p:val>
                                            <p:strVal val="#ppt_x"/>
                                          </p:val>
                                        </p:tav>
                                      </p:tavLst>
                                    </p:anim>
                                    <p:anim calcmode="lin" valueType="num">
                                      <p:cBhvr>
                                        <p:cTn id="15" dur="500" fill="hold"/>
                                        <p:tgtEl>
                                          <p:spTgt spid="2"/>
                                        </p:tgtEl>
                                        <p:attrNameLst>
                                          <p:attrName>ppt_y</p:attrName>
                                        </p:attrNameLst>
                                      </p:cBhvr>
                                      <p:tavLst>
                                        <p:tav tm="0">
                                          <p:val>
                                            <p:strVal val="0.5"/>
                                          </p:val>
                                        </p:tav>
                                        <p:tav tm="100000">
                                          <p:val>
                                            <p:strVal val="#ppt_y"/>
                                          </p:val>
                                        </p:tav>
                                      </p:tavLst>
                                    </p:anim>
                                  </p:childTnLst>
                                </p:cTn>
                              </p:par>
                            </p:childTnLst>
                          </p:cTn>
                        </p:par>
                        <p:par>
                          <p:cTn id="16" fill="hold" nodeType="afterEffect">
                            <p:stCondLst>
                              <p:cond delay="2000"/>
                            </p:stCondLst>
                            <p:childTnLst>
                              <p:par>
                                <p:cTn id="17" presetID="2" presetClass="entr" presetSubtype="6"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1+#ppt_w/2"/>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nodeType="afterEffect">
                            <p:stCondLst>
                              <p:cond delay="3500"/>
                            </p:stCondLst>
                            <p:childTnLst>
                              <p:par>
                                <p:cTn id="22" presetID="2" presetClass="entr" presetSubtype="12" fill="hold" nodeType="after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0-#ppt_w/2"/>
                                          </p:val>
                                        </p:tav>
                                        <p:tav tm="100000">
                                          <p:val>
                                            <p:strVal val="#ppt_x"/>
                                          </p:val>
                                        </p:tav>
                                      </p:tavLst>
                                    </p:anim>
                                    <p:anim calcmode="lin" valueType="num">
                                      <p:cBhvr>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nodeType="afterEffect">
                            <p:stCondLst>
                              <p:cond delay="5000"/>
                            </p:stCondLst>
                            <p:childTnLst>
                              <p:par>
                                <p:cTn id="27" presetID="2" presetClass="entr" presetSubtype="6"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1+#ppt_w/2"/>
                                          </p:val>
                                        </p:tav>
                                        <p:tav tm="100000">
                                          <p:val>
                                            <p:strVal val="#ppt_x"/>
                                          </p:val>
                                        </p:tav>
                                      </p:tavLst>
                                    </p:anim>
                                    <p:anim calcmode="lin" valueType="num">
                                      <p:cBhvr>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nodeType="afterEffect">
                            <p:stCondLst>
                              <p:cond delay="6500"/>
                            </p:stCondLst>
                            <p:childTnLst>
                              <p:par>
                                <p:cTn id="32" presetID="2" presetClass="entr" presetSubtype="12" fill="hold" nodeType="afterEffect">
                                  <p:stCondLst>
                                    <p:cond delay="10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ppt_x</p:attrName>
                                        </p:attrNameLst>
                                      </p:cBhvr>
                                      <p:tavLst>
                                        <p:tav tm="0">
                                          <p:val>
                                            <p:strVal val="0-#ppt_w/2"/>
                                          </p:val>
                                        </p:tav>
                                        <p:tav tm="100000">
                                          <p:val>
                                            <p:strVal val="#ppt_x"/>
                                          </p:val>
                                        </p:tav>
                                      </p:tavLst>
                                    </p:anim>
                                    <p:anim calcmode="lin" valueType="num">
                                      <p:cBhvr>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254">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3E70C1-FB1D-4F43-8889-1D916E8945BB}"/>
              </a:ext>
            </a:extLst>
          </p:cNvPr>
          <p:cNvSpPr txBox="1">
            <a:spLocks noGrp="1"/>
          </p:cNvSpPr>
          <p:nvPr>
            <p:ph type="title"/>
          </p:nvPr>
        </p:nvSpPr>
        <p:spPr>
          <a:xfrm>
            <a:off x="2116141" y="1181103"/>
            <a:ext cx="6192838" cy="1547814"/>
          </a:xfrm>
          <a:ln w="28575">
            <a:solidFill>
              <a:srgbClr val="FF0000"/>
            </a:solidFill>
            <a:prstDash val="solid"/>
            <a:miter/>
          </a:ln>
        </p:spPr>
        <p:txBody>
          <a:bodyPr anchor="ctr" anchorCtr="1"/>
          <a:lstStyle/>
          <a:p>
            <a:pPr lvl="0" algn="ctr"/>
            <a:r>
              <a:rPr lang="en-GB" b="1">
                <a:solidFill>
                  <a:srgbClr val="FFFFFF"/>
                </a:solidFill>
              </a:rPr>
              <a:t>Find the negative sentence:</a:t>
            </a:r>
          </a:p>
        </p:txBody>
      </p:sp>
      <p:grpSp>
        <p:nvGrpSpPr>
          <p:cNvPr id="3" name="Group 7">
            <a:extLst>
              <a:ext uri="{FF2B5EF4-FFF2-40B4-BE49-F238E27FC236}">
                <a16:creationId xmlns:a16="http://schemas.microsoft.com/office/drawing/2014/main" id="{C1D838C1-250E-4756-805A-7BC3F64EB7F8}"/>
              </a:ext>
            </a:extLst>
          </p:cNvPr>
          <p:cNvGrpSpPr/>
          <p:nvPr/>
        </p:nvGrpSpPr>
        <p:grpSpPr>
          <a:xfrm>
            <a:off x="5295903" y="2998793"/>
            <a:ext cx="3011484" cy="1296984"/>
            <a:chOff x="5295903" y="2998793"/>
            <a:chExt cx="3011484" cy="1296984"/>
          </a:xfrm>
        </p:grpSpPr>
        <p:sp>
          <p:nvSpPr>
            <p:cNvPr id="4" name="Rectangle 8">
              <a:extLst>
                <a:ext uri="{FF2B5EF4-FFF2-40B4-BE49-F238E27FC236}">
                  <a16:creationId xmlns:a16="http://schemas.microsoft.com/office/drawing/2014/main" id="{12D16435-FCFD-4F25-894A-3E1E581513D5}"/>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9">
              <a:extLst>
                <a:ext uri="{FF2B5EF4-FFF2-40B4-BE49-F238E27FC236}">
                  <a16:creationId xmlns:a16="http://schemas.microsoft.com/office/drawing/2014/main" id="{0B1BEF3C-CD94-4A33-9A52-76D3BE804B72}"/>
                </a:ext>
              </a:extLst>
            </p:cNvPr>
            <p:cNvSpPr txBox="1"/>
            <p:nvPr/>
          </p:nvSpPr>
          <p:spPr>
            <a:xfrm>
              <a:off x="5569244" y="3083759"/>
              <a:ext cx="2716024" cy="46171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GillSans" pitchFamily="34"/>
              </a:endParaRPr>
            </a:p>
          </p:txBody>
        </p:sp>
        <p:sp>
          <p:nvSpPr>
            <p:cNvPr id="6" name="Rectangle 10">
              <a:extLst>
                <a:ext uri="{FF2B5EF4-FFF2-40B4-BE49-F238E27FC236}">
                  <a16:creationId xmlns:a16="http://schemas.microsoft.com/office/drawing/2014/main" id="{5B614FDA-0DC6-495C-8212-7AFDC20C7C4C}"/>
                </a:ext>
              </a:extLst>
            </p:cNvPr>
            <p:cNvSpPr/>
            <p:nvPr/>
          </p:nvSpPr>
          <p:spPr>
            <a:xfrm>
              <a:off x="5351196" y="3069329"/>
              <a:ext cx="218038" cy="524243"/>
            </a:xfrm>
            <a:prstGeom prst="rect">
              <a:avLst/>
            </a:prstGeom>
            <a:noFill/>
            <a:ln w="9528" cap="flat">
              <a:solidFill>
                <a:srgbClr val="FF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B</a:t>
              </a:r>
            </a:p>
          </p:txBody>
        </p:sp>
      </p:grpSp>
      <p:pic>
        <p:nvPicPr>
          <p:cNvPr id="7" name="Picture 11">
            <a:hlinkClick r:id="" action="ppaction://hlinkshowjump?jump=nextslide"/>
            <a:extLst>
              <a:ext uri="{FF2B5EF4-FFF2-40B4-BE49-F238E27FC236}">
                <a16:creationId xmlns:a16="http://schemas.microsoft.com/office/drawing/2014/main" id="{536AB5FA-3E89-4F17-AB5F-6106A1936FDB}"/>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8" name="Picture 12">
            <a:extLst>
              <a:ext uri="{FF2B5EF4-FFF2-40B4-BE49-F238E27FC236}">
                <a16:creationId xmlns:a16="http://schemas.microsoft.com/office/drawing/2014/main" id="{15C954BB-C9FF-43EF-AEEF-F01274419B39}"/>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9" name="Picture 13">
            <a:extLst>
              <a:ext uri="{FF2B5EF4-FFF2-40B4-BE49-F238E27FC236}">
                <a16:creationId xmlns:a16="http://schemas.microsoft.com/office/drawing/2014/main" id="{6F176D6C-C4C3-49BE-97DA-9FCEF6F6566C}"/>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10" name="AutoShape 17">
            <a:extLst>
              <a:ext uri="{FF2B5EF4-FFF2-40B4-BE49-F238E27FC236}">
                <a16:creationId xmlns:a16="http://schemas.microsoft.com/office/drawing/2014/main" id="{FC20B953-1088-41DD-BB78-7E3F209C2552}"/>
              </a:ext>
            </a:extLst>
          </p:cNvPr>
          <p:cNvSpPr/>
          <p:nvPr/>
        </p:nvSpPr>
        <p:spPr>
          <a:xfrm>
            <a:off x="8632822" y="1190621"/>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1" name="Text Box 5">
            <a:extLst>
              <a:ext uri="{FF2B5EF4-FFF2-40B4-BE49-F238E27FC236}">
                <a16:creationId xmlns:a16="http://schemas.microsoft.com/office/drawing/2014/main" id="{E6ABD659-FDC4-4DB2-A6DE-7E0C72C2418D}"/>
              </a:ext>
            </a:extLst>
          </p:cNvPr>
          <p:cNvSpPr txBox="1"/>
          <p:nvPr/>
        </p:nvSpPr>
        <p:spPr>
          <a:xfrm>
            <a:off x="5691189" y="3168652"/>
            <a:ext cx="2671757"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Il n’y a pas de marché.</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FD0D19B0-C38D-455B-8789-C02BF5B98E67}"/>
              </a:ext>
            </a:extLst>
          </p:cNvPr>
          <p:cNvSpPr/>
          <p:nvPr/>
        </p:nvSpPr>
        <p:spPr>
          <a:xfrm>
            <a:off x="4572000" y="152403"/>
            <a:ext cx="0" cy="6476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800" b="0" i="0" u="none" strike="noStrike" kern="1200" cap="none" spc="0" baseline="0">
              <a:solidFill>
                <a:srgbClr val="000000"/>
              </a:solidFill>
              <a:uFillTx/>
              <a:latin typeface="Calibri"/>
            </a:endParaRPr>
          </a:p>
        </p:txBody>
      </p:sp>
      <p:sp>
        <p:nvSpPr>
          <p:cNvPr id="3" name="Line 3">
            <a:extLst>
              <a:ext uri="{FF2B5EF4-FFF2-40B4-BE49-F238E27FC236}">
                <a16:creationId xmlns:a16="http://schemas.microsoft.com/office/drawing/2014/main" id="{149E9622-DB95-4CCF-AA6A-5D370296796F}"/>
              </a:ext>
            </a:extLst>
          </p:cNvPr>
          <p:cNvSpPr/>
          <p:nvPr/>
        </p:nvSpPr>
        <p:spPr>
          <a:xfrm>
            <a:off x="7619996" y="152403"/>
            <a:ext cx="0" cy="6476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800" b="0" i="0" u="none" strike="noStrike" kern="1200" cap="none" spc="0" baseline="0">
              <a:solidFill>
                <a:srgbClr val="000000"/>
              </a:solidFill>
              <a:uFillTx/>
              <a:latin typeface="Calibri"/>
            </a:endParaRPr>
          </a:p>
        </p:txBody>
      </p:sp>
      <p:sp>
        <p:nvSpPr>
          <p:cNvPr id="4" name="Line 4">
            <a:extLst>
              <a:ext uri="{FF2B5EF4-FFF2-40B4-BE49-F238E27FC236}">
                <a16:creationId xmlns:a16="http://schemas.microsoft.com/office/drawing/2014/main" id="{79DB0C37-3950-45D7-9B52-C3BB52F08C12}"/>
              </a:ext>
            </a:extLst>
          </p:cNvPr>
          <p:cNvSpPr/>
          <p:nvPr/>
        </p:nvSpPr>
        <p:spPr>
          <a:xfrm>
            <a:off x="1752603" y="2286000"/>
            <a:ext cx="89154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800" b="0" i="0" u="none" strike="noStrike" kern="1200" cap="none" spc="0" baseline="0">
              <a:solidFill>
                <a:srgbClr val="000000"/>
              </a:solidFill>
              <a:uFillTx/>
              <a:latin typeface="Calibri"/>
            </a:endParaRPr>
          </a:p>
        </p:txBody>
      </p:sp>
      <p:sp>
        <p:nvSpPr>
          <p:cNvPr id="5" name="Line 5">
            <a:extLst>
              <a:ext uri="{FF2B5EF4-FFF2-40B4-BE49-F238E27FC236}">
                <a16:creationId xmlns:a16="http://schemas.microsoft.com/office/drawing/2014/main" id="{5F9F130E-5323-4DA6-BCB7-B03148DC5A53}"/>
              </a:ext>
            </a:extLst>
          </p:cNvPr>
          <p:cNvSpPr/>
          <p:nvPr/>
        </p:nvSpPr>
        <p:spPr>
          <a:xfrm>
            <a:off x="1752603" y="4572000"/>
            <a:ext cx="89154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800" b="0" i="0" u="none" strike="noStrike" kern="1200" cap="none" spc="0" baseline="0">
              <a:solidFill>
                <a:srgbClr val="000000"/>
              </a:solidFill>
              <a:uFillTx/>
              <a:latin typeface="Calibri"/>
            </a:endParaRPr>
          </a:p>
        </p:txBody>
      </p:sp>
      <p:sp>
        <p:nvSpPr>
          <p:cNvPr id="6" name="Text Box 6">
            <a:extLst>
              <a:ext uri="{FF2B5EF4-FFF2-40B4-BE49-F238E27FC236}">
                <a16:creationId xmlns:a16="http://schemas.microsoft.com/office/drawing/2014/main" id="{DB68F8F6-FF7F-42DB-B3A6-4636CBADF245}"/>
              </a:ext>
            </a:extLst>
          </p:cNvPr>
          <p:cNvSpPr txBox="1"/>
          <p:nvPr/>
        </p:nvSpPr>
        <p:spPr>
          <a:xfrm>
            <a:off x="5068318" y="640080"/>
            <a:ext cx="2055370" cy="101566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a:solidFill>
                  <a:srgbClr val="FF0000"/>
                </a:solidFill>
                <a:uFillTx/>
                <a:latin typeface="Comic Sans MS" pitchFamily="66"/>
                <a:ea typeface="ＭＳ Ｐゴシック" pitchFamily="34"/>
              </a:rPr>
              <a:t>I live</a:t>
            </a:r>
          </a:p>
        </p:txBody>
      </p:sp>
      <p:sp>
        <p:nvSpPr>
          <p:cNvPr id="7" name="Text Box 7">
            <a:extLst>
              <a:ext uri="{FF2B5EF4-FFF2-40B4-BE49-F238E27FC236}">
                <a16:creationId xmlns:a16="http://schemas.microsoft.com/office/drawing/2014/main" id="{E0CC8A0E-14A1-42BB-A385-29ADA2ECF7E5}"/>
              </a:ext>
            </a:extLst>
          </p:cNvPr>
          <p:cNvSpPr txBox="1"/>
          <p:nvPr/>
        </p:nvSpPr>
        <p:spPr>
          <a:xfrm>
            <a:off x="5808661" y="5229225"/>
            <a:ext cx="1000591" cy="101566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a:solidFill>
                  <a:srgbClr val="FF0000"/>
                </a:solidFill>
                <a:uFillTx/>
                <a:latin typeface="Comic Sans MS" pitchFamily="66"/>
                <a:ea typeface="ＭＳ Ｐゴシック" pitchFamily="34"/>
              </a:rPr>
              <a:t>15</a:t>
            </a:r>
          </a:p>
        </p:txBody>
      </p:sp>
      <p:sp>
        <p:nvSpPr>
          <p:cNvPr id="8" name="Text Box 9">
            <a:extLst>
              <a:ext uri="{FF2B5EF4-FFF2-40B4-BE49-F238E27FC236}">
                <a16:creationId xmlns:a16="http://schemas.microsoft.com/office/drawing/2014/main" id="{B37AE927-EE8F-4DF3-99F7-680686E12B43}"/>
              </a:ext>
            </a:extLst>
          </p:cNvPr>
          <p:cNvSpPr txBox="1"/>
          <p:nvPr/>
        </p:nvSpPr>
        <p:spPr>
          <a:xfrm>
            <a:off x="1768010" y="2754895"/>
            <a:ext cx="2194834" cy="1200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Comic Sans MS" pitchFamily="66"/>
                <a:ea typeface="ＭＳ Ｐゴシック" pitchFamily="34"/>
              </a:rPr>
              <a:t>C’est grand 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2060"/>
                </a:solidFill>
                <a:uFillTx/>
                <a:latin typeface="Comic Sans MS" pitchFamily="66"/>
                <a:ea typeface="ＭＳ Ｐゴシック" pitchFamily="34"/>
              </a:rPr>
              <a:t>intéressant.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2060"/>
              </a:solidFill>
              <a:uFillTx/>
              <a:latin typeface="Comic Sans MS" pitchFamily="66"/>
              <a:ea typeface="ＭＳ Ｐゴシック" pitchFamily="34"/>
            </a:endParaRPr>
          </a:p>
        </p:txBody>
      </p:sp>
      <p:sp>
        <p:nvSpPr>
          <p:cNvPr id="9" name="Text Box 11">
            <a:extLst>
              <a:ext uri="{FF2B5EF4-FFF2-40B4-BE49-F238E27FC236}">
                <a16:creationId xmlns:a16="http://schemas.microsoft.com/office/drawing/2014/main" id="{B7E786B6-FE4D-43BA-A3B9-D30EA40F9C69}"/>
              </a:ext>
            </a:extLst>
          </p:cNvPr>
          <p:cNvSpPr txBox="1"/>
          <p:nvPr/>
        </p:nvSpPr>
        <p:spPr>
          <a:xfrm>
            <a:off x="5880104" y="2781303"/>
            <a:ext cx="1123953" cy="1015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a:solidFill>
                  <a:srgbClr val="FF0000"/>
                </a:solidFill>
                <a:uFillTx/>
                <a:latin typeface="Comic Sans MS" pitchFamily="66"/>
                <a:ea typeface="ＭＳ Ｐゴシック" pitchFamily="34"/>
              </a:rPr>
              <a:t>20</a:t>
            </a:r>
          </a:p>
        </p:txBody>
      </p:sp>
      <p:sp>
        <p:nvSpPr>
          <p:cNvPr id="10" name="Text Box 12">
            <a:extLst>
              <a:ext uri="{FF2B5EF4-FFF2-40B4-BE49-F238E27FC236}">
                <a16:creationId xmlns:a16="http://schemas.microsoft.com/office/drawing/2014/main" id="{369EDCA9-ECA9-4C9E-864D-BAFFF0C58E5F}"/>
              </a:ext>
            </a:extLst>
          </p:cNvPr>
          <p:cNvSpPr txBox="1"/>
          <p:nvPr/>
        </p:nvSpPr>
        <p:spPr>
          <a:xfrm>
            <a:off x="8543925" y="692145"/>
            <a:ext cx="1123953" cy="1015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a:solidFill>
                  <a:srgbClr val="FF0000"/>
                </a:solidFill>
                <a:uFillTx/>
                <a:latin typeface="Comic Sans MS" pitchFamily="66"/>
                <a:ea typeface="ＭＳ Ｐゴシック" pitchFamily="34"/>
              </a:rPr>
              <a:t>44</a:t>
            </a:r>
          </a:p>
        </p:txBody>
      </p:sp>
      <p:sp>
        <p:nvSpPr>
          <p:cNvPr id="11" name="Text Box 13">
            <a:extLst>
              <a:ext uri="{FF2B5EF4-FFF2-40B4-BE49-F238E27FC236}">
                <a16:creationId xmlns:a16="http://schemas.microsoft.com/office/drawing/2014/main" id="{65CC2492-20E1-45C8-926B-DD8A96F5CAE8}"/>
              </a:ext>
            </a:extLst>
          </p:cNvPr>
          <p:cNvSpPr txBox="1"/>
          <p:nvPr/>
        </p:nvSpPr>
        <p:spPr>
          <a:xfrm>
            <a:off x="7814791" y="2570232"/>
            <a:ext cx="333293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0000"/>
                </a:solidFill>
                <a:uFillTx/>
                <a:latin typeface="Comic Sans MS" pitchFamily="66"/>
                <a:ea typeface="ＭＳ Ｐゴシック" pitchFamily="34"/>
              </a:rPr>
              <a:t>J’habite dans 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0000"/>
                </a:solidFill>
                <a:uFillTx/>
                <a:latin typeface="Comic Sans MS" pitchFamily="66"/>
                <a:ea typeface="ＭＳ Ｐゴシック" pitchFamily="34"/>
              </a:rPr>
              <a:t>Sud-est de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0000"/>
                </a:solidFill>
                <a:uFillTx/>
                <a:latin typeface="Comic Sans MS" pitchFamily="66"/>
                <a:ea typeface="ＭＳ Ｐゴシック" pitchFamily="34"/>
              </a:rPr>
              <a:t> l’Angleterre.</a:t>
            </a:r>
          </a:p>
        </p:txBody>
      </p:sp>
      <p:sp>
        <p:nvSpPr>
          <p:cNvPr id="12" name="Text Box 14">
            <a:extLst>
              <a:ext uri="{FF2B5EF4-FFF2-40B4-BE49-F238E27FC236}">
                <a16:creationId xmlns:a16="http://schemas.microsoft.com/office/drawing/2014/main" id="{7E0E69F4-884D-4678-80FF-2D114966940C}"/>
              </a:ext>
            </a:extLst>
          </p:cNvPr>
          <p:cNvSpPr txBox="1"/>
          <p:nvPr/>
        </p:nvSpPr>
        <p:spPr>
          <a:xfrm>
            <a:off x="2495553" y="692155"/>
            <a:ext cx="1124026" cy="101566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a:solidFill>
                  <a:srgbClr val="FF0000"/>
                </a:solidFill>
                <a:uFillTx/>
                <a:latin typeface="Comic Sans MS" pitchFamily="66"/>
                <a:ea typeface="ＭＳ Ｐゴシック" pitchFamily="34"/>
              </a:rPr>
              <a:t>60</a:t>
            </a:r>
          </a:p>
        </p:txBody>
      </p:sp>
      <p:pic>
        <p:nvPicPr>
          <p:cNvPr id="13" name="Picture 2">
            <a:extLst>
              <a:ext uri="{FF2B5EF4-FFF2-40B4-BE49-F238E27FC236}">
                <a16:creationId xmlns:a16="http://schemas.microsoft.com/office/drawing/2014/main" id="{77F5D798-9F00-4FB8-937C-06B06A746018}"/>
              </a:ext>
            </a:extLst>
          </p:cNvPr>
          <p:cNvPicPr>
            <a:picLocks noChangeAspect="1"/>
          </p:cNvPicPr>
          <p:nvPr/>
        </p:nvPicPr>
        <p:blipFill>
          <a:blip r:embed="rId2"/>
          <a:stretch>
            <a:fillRect/>
          </a:stretch>
        </p:blipFill>
        <p:spPr>
          <a:xfrm>
            <a:off x="1688686" y="4770525"/>
            <a:ext cx="2835691" cy="1933069"/>
          </a:xfrm>
          <a:prstGeom prst="rect">
            <a:avLst/>
          </a:prstGeom>
          <a:noFill/>
          <a:ln cap="flat">
            <a:noFill/>
          </a:ln>
        </p:spPr>
      </p:pic>
      <p:pic>
        <p:nvPicPr>
          <p:cNvPr id="14" name="Picture 14" descr="FL00102_">
            <a:extLst>
              <a:ext uri="{FF2B5EF4-FFF2-40B4-BE49-F238E27FC236}">
                <a16:creationId xmlns:a16="http://schemas.microsoft.com/office/drawing/2014/main" id="{1990E48A-C76D-4471-B947-48BD05E9DA2F}"/>
              </a:ext>
            </a:extLst>
          </p:cNvPr>
          <p:cNvPicPr>
            <a:picLocks noChangeAspect="1"/>
          </p:cNvPicPr>
          <p:nvPr/>
        </p:nvPicPr>
        <p:blipFill>
          <a:blip r:embed="rId3"/>
          <a:srcRect/>
          <a:stretch>
            <a:fillRect/>
          </a:stretch>
        </p:blipFill>
        <p:spPr>
          <a:xfrm>
            <a:off x="8451854" y="4770525"/>
            <a:ext cx="1450979" cy="1933069"/>
          </a:xfrm>
          <a:prstGeom prst="rect">
            <a:avLst/>
          </a:prstGeom>
          <a:noFill/>
          <a:ln cap="flat">
            <a:noFill/>
          </a:ln>
        </p:spPr>
      </p:pic>
      <p:sp>
        <p:nvSpPr>
          <p:cNvPr id="15" name="Rectangle: Rounded Corners 1">
            <a:extLst>
              <a:ext uri="{FF2B5EF4-FFF2-40B4-BE49-F238E27FC236}">
                <a16:creationId xmlns:a16="http://schemas.microsoft.com/office/drawing/2014/main" id="{F2727537-17BE-4DA2-B4AE-B98D2C704FED}"/>
              </a:ext>
            </a:extLst>
          </p:cNvPr>
          <p:cNvSpPr/>
          <p:nvPr/>
        </p:nvSpPr>
        <p:spPr>
          <a:xfrm>
            <a:off x="102833" y="129049"/>
            <a:ext cx="5319421" cy="34117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E67C8"/>
          </a:solidFill>
          <a:ln w="12701" cap="flat">
            <a:solidFill>
              <a:srgbClr val="374A9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Noughts and crosses – Le morpion</a:t>
            </a:r>
            <a:endParaRPr lang="en-001" sz="2800" b="0" i="0" u="none" strike="noStrike" kern="1200" cap="none" spc="0" baseline="0">
              <a:solidFill>
                <a:srgbClr val="FFFFFF"/>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185">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0D127707-A2AC-46FB-B54F-3EBD1A77C18E}"/>
              </a:ext>
            </a:extLst>
          </p:cNvPr>
          <p:cNvSpPr/>
          <p:nvPr/>
        </p:nvSpPr>
        <p:spPr>
          <a:xfrm>
            <a:off x="4572000" y="152403"/>
            <a:ext cx="0" cy="6476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800" b="0" i="0" u="none" strike="noStrike" kern="1200" cap="none" spc="0" baseline="0">
              <a:solidFill>
                <a:srgbClr val="000000"/>
              </a:solidFill>
              <a:uFillTx/>
              <a:latin typeface="Calibri"/>
            </a:endParaRPr>
          </a:p>
        </p:txBody>
      </p:sp>
      <p:sp>
        <p:nvSpPr>
          <p:cNvPr id="3" name="Line 3">
            <a:extLst>
              <a:ext uri="{FF2B5EF4-FFF2-40B4-BE49-F238E27FC236}">
                <a16:creationId xmlns:a16="http://schemas.microsoft.com/office/drawing/2014/main" id="{1DCCE1E4-DB3E-484D-B696-3F23677F1F48}"/>
              </a:ext>
            </a:extLst>
          </p:cNvPr>
          <p:cNvSpPr/>
          <p:nvPr/>
        </p:nvSpPr>
        <p:spPr>
          <a:xfrm>
            <a:off x="7619996" y="152403"/>
            <a:ext cx="0" cy="6476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800" b="0" i="0" u="none" strike="noStrike" kern="1200" cap="none" spc="0" baseline="0">
              <a:solidFill>
                <a:srgbClr val="000000"/>
              </a:solidFill>
              <a:uFillTx/>
              <a:latin typeface="Calibri"/>
            </a:endParaRPr>
          </a:p>
        </p:txBody>
      </p:sp>
      <p:sp>
        <p:nvSpPr>
          <p:cNvPr id="4" name="Line 4">
            <a:extLst>
              <a:ext uri="{FF2B5EF4-FFF2-40B4-BE49-F238E27FC236}">
                <a16:creationId xmlns:a16="http://schemas.microsoft.com/office/drawing/2014/main" id="{A56405C5-1FE0-44E6-A2A0-7816B5C367F5}"/>
              </a:ext>
            </a:extLst>
          </p:cNvPr>
          <p:cNvSpPr/>
          <p:nvPr/>
        </p:nvSpPr>
        <p:spPr>
          <a:xfrm>
            <a:off x="1752603" y="2286000"/>
            <a:ext cx="89154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800" b="0" i="0" u="none" strike="noStrike" kern="1200" cap="none" spc="0" baseline="0">
              <a:solidFill>
                <a:srgbClr val="000000"/>
              </a:solidFill>
              <a:uFillTx/>
              <a:latin typeface="Calibri"/>
            </a:endParaRPr>
          </a:p>
        </p:txBody>
      </p:sp>
      <p:sp>
        <p:nvSpPr>
          <p:cNvPr id="5" name="Line 5">
            <a:extLst>
              <a:ext uri="{FF2B5EF4-FFF2-40B4-BE49-F238E27FC236}">
                <a16:creationId xmlns:a16="http://schemas.microsoft.com/office/drawing/2014/main" id="{B81558A4-CAE9-4CAB-8FA0-D9246257BFDB}"/>
              </a:ext>
            </a:extLst>
          </p:cNvPr>
          <p:cNvSpPr/>
          <p:nvPr/>
        </p:nvSpPr>
        <p:spPr>
          <a:xfrm>
            <a:off x="1752603" y="4572000"/>
            <a:ext cx="89154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8103" cap="flat">
            <a:solidFill>
              <a:srgbClr val="FF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1800" b="0" i="0" u="none" strike="noStrike" kern="1200" cap="none" spc="0" baseline="0">
              <a:solidFill>
                <a:srgbClr val="000000"/>
              </a:solidFill>
              <a:uFillTx/>
              <a:latin typeface="Calibri"/>
            </a:endParaRPr>
          </a:p>
        </p:txBody>
      </p:sp>
      <p:sp>
        <p:nvSpPr>
          <p:cNvPr id="6" name="Text Box 6">
            <a:extLst>
              <a:ext uri="{FF2B5EF4-FFF2-40B4-BE49-F238E27FC236}">
                <a16:creationId xmlns:a16="http://schemas.microsoft.com/office/drawing/2014/main" id="{62EE64BC-DE2D-43A4-9425-D20289BA32E3}"/>
              </a:ext>
            </a:extLst>
          </p:cNvPr>
          <p:cNvSpPr txBox="1"/>
          <p:nvPr/>
        </p:nvSpPr>
        <p:spPr>
          <a:xfrm>
            <a:off x="5664195" y="692145"/>
            <a:ext cx="1123953" cy="1015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a:solidFill>
                  <a:srgbClr val="FF0000"/>
                </a:solidFill>
                <a:uFillTx/>
                <a:latin typeface="Comic Sans MS" pitchFamily="66"/>
                <a:ea typeface="ＭＳ Ｐゴシック" pitchFamily="34"/>
              </a:rPr>
              <a:t>25</a:t>
            </a:r>
          </a:p>
        </p:txBody>
      </p:sp>
      <p:sp>
        <p:nvSpPr>
          <p:cNvPr id="7" name="Text Box 7">
            <a:extLst>
              <a:ext uri="{FF2B5EF4-FFF2-40B4-BE49-F238E27FC236}">
                <a16:creationId xmlns:a16="http://schemas.microsoft.com/office/drawing/2014/main" id="{D5411B23-E918-41C1-815B-9A954D63DAD5}"/>
              </a:ext>
            </a:extLst>
          </p:cNvPr>
          <p:cNvSpPr txBox="1"/>
          <p:nvPr/>
        </p:nvSpPr>
        <p:spPr>
          <a:xfrm>
            <a:off x="5808661" y="5229225"/>
            <a:ext cx="1000591" cy="101566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a:solidFill>
                  <a:srgbClr val="FF0000"/>
                </a:solidFill>
                <a:uFillTx/>
                <a:latin typeface="Comic Sans MS" pitchFamily="66"/>
                <a:ea typeface="ＭＳ Ｐゴシック" pitchFamily="34"/>
              </a:rPr>
              <a:t>12</a:t>
            </a:r>
          </a:p>
        </p:txBody>
      </p:sp>
      <p:sp>
        <p:nvSpPr>
          <p:cNvPr id="8" name="Text Box 11">
            <a:extLst>
              <a:ext uri="{FF2B5EF4-FFF2-40B4-BE49-F238E27FC236}">
                <a16:creationId xmlns:a16="http://schemas.microsoft.com/office/drawing/2014/main" id="{A9F77F30-0AFC-46D9-9EFC-C18A30397630}"/>
              </a:ext>
            </a:extLst>
          </p:cNvPr>
          <p:cNvSpPr txBox="1"/>
          <p:nvPr/>
        </p:nvSpPr>
        <p:spPr>
          <a:xfrm>
            <a:off x="4724595" y="2603818"/>
            <a:ext cx="2981904" cy="83099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0000"/>
                </a:solidFill>
                <a:uFillTx/>
                <a:latin typeface="Comic Sans MS" pitchFamily="66"/>
                <a:ea typeface="ＭＳ Ｐゴシック" pitchFamily="34"/>
              </a:rPr>
              <a:t>Je préfère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0000"/>
                </a:solidFill>
                <a:uFillTx/>
                <a:latin typeface="Comic Sans MS" pitchFamily="66"/>
                <a:ea typeface="ＭＳ Ｐゴシック" pitchFamily="34"/>
              </a:rPr>
              <a:t>Le cinema moderne.</a:t>
            </a:r>
            <a:endParaRPr lang="en-GB" sz="2400" b="0" i="0" u="none" strike="noStrike" kern="1200" cap="none" spc="0" baseline="0">
              <a:solidFill>
                <a:srgbClr val="002060"/>
              </a:solidFill>
              <a:uFillTx/>
              <a:latin typeface="Comic Sans MS" pitchFamily="66"/>
              <a:ea typeface="ＭＳ Ｐゴシック" pitchFamily="34"/>
            </a:endParaRPr>
          </a:p>
        </p:txBody>
      </p:sp>
      <p:sp>
        <p:nvSpPr>
          <p:cNvPr id="9" name="Text Box 12">
            <a:extLst>
              <a:ext uri="{FF2B5EF4-FFF2-40B4-BE49-F238E27FC236}">
                <a16:creationId xmlns:a16="http://schemas.microsoft.com/office/drawing/2014/main" id="{C82DC1BC-3460-4AF8-91B8-AA7A73E2E12C}"/>
              </a:ext>
            </a:extLst>
          </p:cNvPr>
          <p:cNvSpPr txBox="1"/>
          <p:nvPr/>
        </p:nvSpPr>
        <p:spPr>
          <a:xfrm>
            <a:off x="8013298" y="517815"/>
            <a:ext cx="2005681" cy="156965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0000"/>
                </a:solidFill>
                <a:uFillTx/>
                <a:latin typeface="Comic Sans MS" pitchFamily="66"/>
                <a:ea typeface="ＭＳ Ｐゴシック" pitchFamily="34"/>
              </a:rPr>
              <a:t>J’adore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0000"/>
                </a:solidFill>
                <a:uFillTx/>
                <a:latin typeface="Comic Sans MS" pitchFamily="66"/>
                <a:ea typeface="ＭＳ Ｐゴシック" pitchFamily="34"/>
              </a:rPr>
              <a:t>mon petit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0000"/>
                </a:solidFill>
                <a:uFillTx/>
                <a:latin typeface="Comic Sans MS" pitchFamily="66"/>
                <a:ea typeface="ＭＳ Ｐゴシック" pitchFamily="34"/>
              </a:rPr>
              <a:t>village.</a:t>
            </a:r>
            <a:endParaRPr lang="en-GB" sz="3200" b="0" i="0" u="none" strike="noStrike" kern="1200" cap="none" spc="0" baseline="0">
              <a:solidFill>
                <a:srgbClr val="002060"/>
              </a:solidFill>
              <a:uFillTx/>
              <a:latin typeface="Comic Sans MS" pitchFamily="66"/>
              <a:ea typeface="ＭＳ Ｐゴシック" pitchFamily="34"/>
            </a:endParaRPr>
          </a:p>
        </p:txBody>
      </p:sp>
      <p:sp>
        <p:nvSpPr>
          <p:cNvPr id="10" name="Text Box 13">
            <a:extLst>
              <a:ext uri="{FF2B5EF4-FFF2-40B4-BE49-F238E27FC236}">
                <a16:creationId xmlns:a16="http://schemas.microsoft.com/office/drawing/2014/main" id="{7AC5B77B-A4A5-4772-9E4F-F8A5AD124F1C}"/>
              </a:ext>
            </a:extLst>
          </p:cNvPr>
          <p:cNvSpPr txBox="1"/>
          <p:nvPr/>
        </p:nvSpPr>
        <p:spPr>
          <a:xfrm>
            <a:off x="8904290" y="2852735"/>
            <a:ext cx="1000125" cy="101599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a:solidFill>
                  <a:srgbClr val="FF0000"/>
                </a:solidFill>
                <a:uFillTx/>
                <a:latin typeface="Comic Sans MS" pitchFamily="66"/>
                <a:ea typeface="ＭＳ Ｐゴシック" pitchFamily="34"/>
              </a:rPr>
              <a:t>14</a:t>
            </a:r>
          </a:p>
        </p:txBody>
      </p:sp>
      <p:sp>
        <p:nvSpPr>
          <p:cNvPr id="11" name="Text Box 14">
            <a:extLst>
              <a:ext uri="{FF2B5EF4-FFF2-40B4-BE49-F238E27FC236}">
                <a16:creationId xmlns:a16="http://schemas.microsoft.com/office/drawing/2014/main" id="{E67D3F37-8DDA-467E-935D-AC7B109D95B1}"/>
              </a:ext>
            </a:extLst>
          </p:cNvPr>
          <p:cNvSpPr txBox="1"/>
          <p:nvPr/>
        </p:nvSpPr>
        <p:spPr>
          <a:xfrm>
            <a:off x="1869637" y="736741"/>
            <a:ext cx="2356737" cy="107721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0000"/>
                </a:solidFill>
                <a:uFillTx/>
                <a:latin typeface="Comic Sans MS" pitchFamily="66"/>
                <a:ea typeface="ＭＳ Ｐゴシック" pitchFamily="34"/>
              </a:rPr>
              <a:t>Il n’y a pas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0000"/>
                </a:solidFill>
                <a:uFillTx/>
                <a:latin typeface="Comic Sans MS" pitchFamily="66"/>
                <a:ea typeface="ＭＳ Ｐゴシック" pitchFamily="34"/>
              </a:rPr>
              <a:t>de musée</a:t>
            </a:r>
          </a:p>
        </p:txBody>
      </p:sp>
      <p:pic>
        <p:nvPicPr>
          <p:cNvPr id="12" name="Picture 2">
            <a:extLst>
              <a:ext uri="{FF2B5EF4-FFF2-40B4-BE49-F238E27FC236}">
                <a16:creationId xmlns:a16="http://schemas.microsoft.com/office/drawing/2014/main" id="{80CC49D0-5997-4AF0-A613-D7086236BA78}"/>
              </a:ext>
            </a:extLst>
          </p:cNvPr>
          <p:cNvPicPr>
            <a:picLocks noChangeAspect="1"/>
          </p:cNvPicPr>
          <p:nvPr/>
        </p:nvPicPr>
        <p:blipFill>
          <a:blip r:embed="rId2"/>
          <a:stretch>
            <a:fillRect/>
          </a:stretch>
        </p:blipFill>
        <p:spPr>
          <a:xfrm>
            <a:off x="1688686" y="4770525"/>
            <a:ext cx="2835691" cy="1933069"/>
          </a:xfrm>
          <a:prstGeom prst="rect">
            <a:avLst/>
          </a:prstGeom>
          <a:noFill/>
          <a:ln cap="flat">
            <a:noFill/>
          </a:ln>
        </p:spPr>
      </p:pic>
      <p:pic>
        <p:nvPicPr>
          <p:cNvPr id="13" name="Picture 2" descr="http://www.guilleminot.org/mytravels/pictureslondon/camden-town.jpg">
            <a:extLst>
              <a:ext uri="{FF2B5EF4-FFF2-40B4-BE49-F238E27FC236}">
                <a16:creationId xmlns:a16="http://schemas.microsoft.com/office/drawing/2014/main" id="{EA0703EC-839E-42C3-8D41-378701AC77C3}"/>
              </a:ext>
            </a:extLst>
          </p:cNvPr>
          <p:cNvPicPr>
            <a:picLocks noChangeAspect="1"/>
          </p:cNvPicPr>
          <p:nvPr/>
        </p:nvPicPr>
        <p:blipFill>
          <a:blip r:embed="rId3"/>
          <a:srcRect/>
          <a:stretch>
            <a:fillRect/>
          </a:stretch>
        </p:blipFill>
        <p:spPr>
          <a:xfrm>
            <a:off x="7783628" y="2311155"/>
            <a:ext cx="2508299" cy="2160590"/>
          </a:xfrm>
          <a:prstGeom prst="rect">
            <a:avLst/>
          </a:prstGeom>
          <a:noFill/>
          <a:ln cap="flat">
            <a:noFill/>
          </a:ln>
        </p:spPr>
      </p:pic>
      <p:sp>
        <p:nvSpPr>
          <p:cNvPr id="14" name="Rectangle: Rounded Corners 1">
            <a:extLst>
              <a:ext uri="{FF2B5EF4-FFF2-40B4-BE49-F238E27FC236}">
                <a16:creationId xmlns:a16="http://schemas.microsoft.com/office/drawing/2014/main" id="{0D08E2B0-E129-47CE-A7E2-A46B06E56A96}"/>
              </a:ext>
            </a:extLst>
          </p:cNvPr>
          <p:cNvSpPr/>
          <p:nvPr/>
        </p:nvSpPr>
        <p:spPr>
          <a:xfrm>
            <a:off x="102833" y="129049"/>
            <a:ext cx="5319421" cy="34117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E67C8"/>
          </a:solidFill>
          <a:ln w="12701" cap="flat">
            <a:solidFill>
              <a:srgbClr val="374A9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Noughts and crosses – Le morpion</a:t>
            </a:r>
            <a:endParaRPr lang="en-001" sz="2800" b="0" i="0" u="none" strike="noStrike" kern="1200" cap="none" spc="0" baseline="0">
              <a:solidFill>
                <a:srgbClr val="FFFFFF"/>
              </a:solidFill>
              <a:uFillTx/>
              <a:latin typeface="Calibri"/>
            </a:endParaRPr>
          </a:p>
        </p:txBody>
      </p:sp>
      <p:pic>
        <p:nvPicPr>
          <p:cNvPr id="15" name="Picture 2" descr="Resultado de imagen de photo by the sea">
            <a:extLst>
              <a:ext uri="{FF2B5EF4-FFF2-40B4-BE49-F238E27FC236}">
                <a16:creationId xmlns:a16="http://schemas.microsoft.com/office/drawing/2014/main" id="{F370DC54-1041-4997-9F62-9CD24EBDF5B2}"/>
              </a:ext>
            </a:extLst>
          </p:cNvPr>
          <p:cNvPicPr>
            <a:picLocks noChangeAspect="1"/>
          </p:cNvPicPr>
          <p:nvPr/>
        </p:nvPicPr>
        <p:blipFill>
          <a:blip r:embed="rId4"/>
          <a:srcRect/>
          <a:stretch>
            <a:fillRect/>
          </a:stretch>
        </p:blipFill>
        <p:spPr>
          <a:xfrm>
            <a:off x="1688686" y="2428874"/>
            <a:ext cx="2409828" cy="1924053"/>
          </a:xfrm>
          <a:prstGeom prst="rect">
            <a:avLst/>
          </a:prstGeom>
          <a:noFill/>
          <a:ln cap="flat">
            <a:noFill/>
          </a:ln>
        </p:spPr>
      </p:pic>
      <p:pic>
        <p:nvPicPr>
          <p:cNvPr id="16" name="Picture 4" descr="Resultado de imágenes de Flag of France. Size: 131 x 105. Source: philppines-france.blogspot.com">
            <a:extLst>
              <a:ext uri="{FF2B5EF4-FFF2-40B4-BE49-F238E27FC236}">
                <a16:creationId xmlns:a16="http://schemas.microsoft.com/office/drawing/2014/main" id="{4CC39E00-E740-45FA-98D3-8184F3711CC7}"/>
              </a:ext>
            </a:extLst>
          </p:cNvPr>
          <p:cNvPicPr>
            <a:picLocks noChangeAspect="1"/>
          </p:cNvPicPr>
          <p:nvPr/>
        </p:nvPicPr>
        <p:blipFill>
          <a:blip r:embed="rId5"/>
          <a:srcRect/>
          <a:stretch>
            <a:fillRect/>
          </a:stretch>
        </p:blipFill>
        <p:spPr>
          <a:xfrm>
            <a:off x="8430740" y="4952747"/>
            <a:ext cx="1371600" cy="1095378"/>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3FFC2CB-26E5-4078-925F-A0CB965F3097}"/>
              </a:ext>
            </a:extLst>
          </p:cNvPr>
          <p:cNvSpPr txBox="1">
            <a:spLocks noGrp="1"/>
          </p:cNvSpPr>
          <p:nvPr>
            <p:ph type="title"/>
          </p:nvPr>
        </p:nvSpPr>
        <p:spPr>
          <a:xfrm>
            <a:off x="489944" y="135376"/>
            <a:ext cx="10515600" cy="2098941"/>
          </a:xfrm>
          <a:solidFill>
            <a:srgbClr val="FFFFFF"/>
          </a:solidFill>
        </p:spPr>
        <p:txBody>
          <a:bodyPr anchorCtr="1"/>
          <a:lstStyle/>
          <a:p>
            <a:pPr lvl="0" algn="ctr"/>
            <a:r>
              <a:rPr lang="en-GB" b="1">
                <a:solidFill>
                  <a:srgbClr val="002060"/>
                </a:solidFill>
              </a:rPr>
              <a:t>Nous avons fini. Au revoir.  </a:t>
            </a:r>
            <a:endParaRPr lang="en-001" b="1">
              <a:solidFill>
                <a:srgbClr val="002060"/>
              </a:solidFill>
            </a:endParaRPr>
          </a:p>
        </p:txBody>
      </p:sp>
      <p:sp>
        <p:nvSpPr>
          <p:cNvPr id="3" name="Text Placeholder 4">
            <a:extLst>
              <a:ext uri="{FF2B5EF4-FFF2-40B4-BE49-F238E27FC236}">
                <a16:creationId xmlns:a16="http://schemas.microsoft.com/office/drawing/2014/main" id="{2717EE48-F122-40D1-BBF0-3906BC72104F}"/>
              </a:ext>
            </a:extLst>
          </p:cNvPr>
          <p:cNvSpPr txBox="1">
            <a:spLocks noGrp="1"/>
          </p:cNvSpPr>
          <p:nvPr>
            <p:ph type="body" idx="1"/>
          </p:nvPr>
        </p:nvSpPr>
        <p:spPr>
          <a:xfrm>
            <a:off x="386580" y="2703441"/>
            <a:ext cx="10515600" cy="2225741"/>
          </a:xfrm>
          <a:solidFill>
            <a:srgbClr val="FFFFFF"/>
          </a:solidFill>
          <a:ln w="28575">
            <a:solidFill>
              <a:srgbClr val="FF0000"/>
            </a:solidFill>
            <a:prstDash val="solid"/>
          </a:ln>
        </p:spPr>
        <p:txBody>
          <a:bodyPr anchorCtr="1"/>
          <a:lstStyle/>
          <a:p>
            <a:pPr lvl="0" algn="ctr"/>
            <a:r>
              <a:rPr lang="en-GB">
                <a:hlinkClick r:id="rId2"/>
              </a:rPr>
              <a:t> </a:t>
            </a:r>
            <a:r>
              <a:rPr lang="en-GB" sz="3600">
                <a:solidFill>
                  <a:srgbClr val="00B0F0"/>
                </a:solidFill>
                <a:hlinkClick r:id="rId2"/>
              </a:rPr>
              <a:t> Clique ici:</a:t>
            </a:r>
          </a:p>
          <a:p>
            <a:pPr lvl="0" algn="ctr"/>
            <a:r>
              <a:rPr lang="en-GB" sz="3600">
                <a:solidFill>
                  <a:srgbClr val="00B0F0"/>
                </a:solidFill>
                <a:hlinkClick r:id="rId2"/>
              </a:rPr>
              <a:t>Vole, vole Papillon</a:t>
            </a:r>
          </a:p>
          <a:p>
            <a:pPr lvl="0" algn="ctr"/>
            <a:endParaRPr lang="en-GB" sz="3600">
              <a:solidFill>
                <a:srgbClr val="00B0F0"/>
              </a:solidFill>
            </a:endParaRPr>
          </a:p>
        </p:txBody>
      </p:sp>
      <p:pic>
        <p:nvPicPr>
          <p:cNvPr id="4" name="Picture 8" descr="Graphical user interface, website&#10;&#10;Description automatically generated">
            <a:extLst>
              <a:ext uri="{FF2B5EF4-FFF2-40B4-BE49-F238E27FC236}">
                <a16:creationId xmlns:a16="http://schemas.microsoft.com/office/drawing/2014/main" id="{6351B18D-DBF4-42FA-A436-32AA36FDEC7A}"/>
              </a:ext>
            </a:extLst>
          </p:cNvPr>
          <p:cNvPicPr>
            <a:picLocks noChangeAspect="1"/>
          </p:cNvPicPr>
          <p:nvPr/>
        </p:nvPicPr>
        <p:blipFill>
          <a:blip r:embed="rId3"/>
          <a:stretch>
            <a:fillRect/>
          </a:stretch>
        </p:blipFill>
        <p:spPr>
          <a:xfrm>
            <a:off x="7641201" y="3253453"/>
            <a:ext cx="3607353" cy="3351477"/>
          </a:xfrm>
          <a:prstGeom prst="rect">
            <a:avLst/>
          </a:prstGeom>
          <a:noFill/>
          <a:ln cap="flat">
            <a:noFill/>
          </a:ln>
        </p:spPr>
      </p:pic>
      <p:pic>
        <p:nvPicPr>
          <p:cNvPr id="5" name="Picture 2" descr="Ver las imágenes de origen">
            <a:extLst>
              <a:ext uri="{FF2B5EF4-FFF2-40B4-BE49-F238E27FC236}">
                <a16:creationId xmlns:a16="http://schemas.microsoft.com/office/drawing/2014/main" id="{B6EBD895-18B0-4C2A-99B6-969A3F037302}"/>
              </a:ext>
            </a:extLst>
          </p:cNvPr>
          <p:cNvPicPr>
            <a:picLocks noChangeAspect="1"/>
          </p:cNvPicPr>
          <p:nvPr/>
        </p:nvPicPr>
        <p:blipFill>
          <a:blip r:embed="rId4"/>
          <a:srcRect/>
          <a:stretch>
            <a:fillRect/>
          </a:stretch>
        </p:blipFill>
        <p:spPr>
          <a:xfrm>
            <a:off x="199970" y="4379189"/>
            <a:ext cx="3052111" cy="2225741"/>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8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5C55-1837-4108-9D0A-013A4A0B6BB5}"/>
              </a:ext>
            </a:extLst>
          </p:cNvPr>
          <p:cNvSpPr txBox="1">
            <a:spLocks noGrp="1"/>
          </p:cNvSpPr>
          <p:nvPr>
            <p:ph type="title"/>
          </p:nvPr>
        </p:nvSpPr>
        <p:spPr>
          <a:solidFill>
            <a:srgbClr val="FFFFFF"/>
          </a:solidFill>
          <a:ln w="57150">
            <a:solidFill>
              <a:srgbClr val="FF0000"/>
            </a:solidFill>
            <a:prstDash val="solid"/>
          </a:ln>
        </p:spPr>
        <p:txBody>
          <a:bodyPr/>
          <a:lstStyle/>
          <a:p>
            <a:pPr lvl="0"/>
            <a:r>
              <a:rPr lang="en-GB"/>
              <a:t>                     </a:t>
            </a:r>
            <a:r>
              <a:rPr lang="en-GB" b="1">
                <a:solidFill>
                  <a:srgbClr val="FF0000"/>
                </a:solidFill>
              </a:rPr>
              <a:t>Réponses vidéo </a:t>
            </a:r>
            <a:br>
              <a:rPr lang="en-GB" b="1">
                <a:solidFill>
                  <a:srgbClr val="0070C0"/>
                </a:solidFill>
              </a:rPr>
            </a:br>
            <a:r>
              <a:rPr lang="en-GB" b="1">
                <a:solidFill>
                  <a:srgbClr val="0070C0"/>
                </a:solidFill>
              </a:rPr>
              <a:t>                 Click on the link below.</a:t>
            </a:r>
            <a:endParaRPr lang="en-001" b="1">
              <a:solidFill>
                <a:srgbClr val="0070C0"/>
              </a:solidFill>
            </a:endParaRPr>
          </a:p>
        </p:txBody>
      </p:sp>
      <p:sp>
        <p:nvSpPr>
          <p:cNvPr id="3" name="Content Placeholder 2">
            <a:extLst>
              <a:ext uri="{FF2B5EF4-FFF2-40B4-BE49-F238E27FC236}">
                <a16:creationId xmlns:a16="http://schemas.microsoft.com/office/drawing/2014/main" id="{29E2A558-8B79-4BF6-83AC-708D872CFE2F}"/>
              </a:ext>
            </a:extLst>
          </p:cNvPr>
          <p:cNvSpPr txBox="1">
            <a:spLocks noGrp="1"/>
          </p:cNvSpPr>
          <p:nvPr>
            <p:ph idx="1"/>
          </p:nvPr>
        </p:nvSpPr>
        <p:spPr>
          <a:solidFill>
            <a:srgbClr val="FFFFFF"/>
          </a:solidFill>
        </p:spPr>
        <p:txBody>
          <a:bodyPr/>
          <a:lstStyle/>
          <a:p>
            <a:pPr lvl="0"/>
            <a:r>
              <a:rPr lang="fr-FR">
                <a:hlinkClick r:id="rId2"/>
              </a:rPr>
              <a:t>Quand je vais a l’école</a:t>
            </a:r>
            <a:endParaRPr lang="fr-FR"/>
          </a:p>
          <a:p>
            <a:pPr lvl="0"/>
            <a:endParaRPr lang="en-001"/>
          </a:p>
        </p:txBody>
      </p:sp>
      <p:pic>
        <p:nvPicPr>
          <p:cNvPr id="4" name="Picture 4" descr="A picture containing graphical user interface&#10;&#10;Description automatically generated">
            <a:extLst>
              <a:ext uri="{FF2B5EF4-FFF2-40B4-BE49-F238E27FC236}">
                <a16:creationId xmlns:a16="http://schemas.microsoft.com/office/drawing/2014/main" id="{0446D5FC-2C50-4F6C-A0E7-D03F084ACA7C}"/>
              </a:ext>
            </a:extLst>
          </p:cNvPr>
          <p:cNvPicPr>
            <a:picLocks noChangeAspect="1"/>
          </p:cNvPicPr>
          <p:nvPr/>
        </p:nvPicPr>
        <p:blipFill>
          <a:blip r:embed="rId3"/>
          <a:stretch>
            <a:fillRect/>
          </a:stretch>
        </p:blipFill>
        <p:spPr>
          <a:xfrm>
            <a:off x="1333149" y="2409242"/>
            <a:ext cx="4145295" cy="2577373"/>
          </a:xfrm>
          <a:prstGeom prst="rect">
            <a:avLst/>
          </a:prstGeom>
          <a:noFill/>
          <a:ln cap="flat">
            <a:noFill/>
          </a:ln>
        </p:spPr>
      </p:pic>
      <p:cxnSp>
        <p:nvCxnSpPr>
          <p:cNvPr id="5" name="Straight Arrow Connector 6">
            <a:extLst>
              <a:ext uri="{FF2B5EF4-FFF2-40B4-BE49-F238E27FC236}">
                <a16:creationId xmlns:a16="http://schemas.microsoft.com/office/drawing/2014/main" id="{27E47846-34DF-4F3D-B922-21E205E086CD}"/>
              </a:ext>
            </a:extLst>
          </p:cNvPr>
          <p:cNvCxnSpPr/>
          <p:nvPr/>
        </p:nvCxnSpPr>
        <p:spPr>
          <a:xfrm flipH="1">
            <a:off x="3315696" y="1588303"/>
            <a:ext cx="1057522" cy="283080"/>
          </a:xfrm>
          <a:prstGeom prst="straightConnector1">
            <a:avLst/>
          </a:prstGeom>
          <a:noFill/>
          <a:ln w="57150" cap="flat">
            <a:solidFill>
              <a:srgbClr val="FF0000"/>
            </a:solidFill>
            <a:prstDash val="solid"/>
            <a:miter/>
            <a:tailEnd type="arrow"/>
          </a:ln>
        </p:spPr>
      </p:cxnSp>
      <p:sp>
        <p:nvSpPr>
          <p:cNvPr id="6" name="Rectangle: Rounded Corners 9">
            <a:extLst>
              <a:ext uri="{FF2B5EF4-FFF2-40B4-BE49-F238E27FC236}">
                <a16:creationId xmlns:a16="http://schemas.microsoft.com/office/drawing/2014/main" id="{BF11BF7B-0261-486A-B841-5B5CFABD8A81}"/>
              </a:ext>
            </a:extLst>
          </p:cNvPr>
          <p:cNvSpPr/>
          <p:nvPr/>
        </p:nvSpPr>
        <p:spPr>
          <a:xfrm>
            <a:off x="5666289" y="1953835"/>
            <a:ext cx="2960872" cy="40949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472C4"/>
          </a:solidFill>
          <a:ln w="57150" cap="flat">
            <a:solidFill>
              <a:srgbClr val="FF0000"/>
            </a:solidFill>
            <a:prstDash val="solid"/>
            <a:miter/>
          </a:ln>
        </p:spPr>
        <p:txBody>
          <a:bodyPr vert="horz" wrap="square" lIns="91440" tIns="45720" rIns="91440" bIns="45720" anchor="ctr" anchorCtr="1" compatLnSpc="1">
            <a:noAutofit/>
          </a:bodyPr>
          <a:lstStyle/>
          <a:p>
            <a:pPr marL="514350" marR="0" lvl="0" indent="-514350" algn="ctr"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Une école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2.Un cinéma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3. Une église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4. Un café</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5. Un musée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6. Un parc</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7. La poste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Calibri"/>
              </a:rPr>
              <a:t>8. Une gare</a:t>
            </a:r>
            <a:endParaRPr lang="en-001" sz="3200" b="1" i="0" u="none" strike="noStrike" kern="1200" cap="none" spc="0" baseline="0">
              <a:solidFill>
                <a:srgbClr val="FFFFFF"/>
              </a:solidFill>
              <a:uFillTx/>
              <a:latin typeface="Calibri"/>
            </a:endParaRPr>
          </a:p>
        </p:txBody>
      </p:sp>
      <p:sp>
        <p:nvSpPr>
          <p:cNvPr id="7" name="Rectangle: Rounded Corners 3">
            <a:extLst>
              <a:ext uri="{FF2B5EF4-FFF2-40B4-BE49-F238E27FC236}">
                <a16:creationId xmlns:a16="http://schemas.microsoft.com/office/drawing/2014/main" id="{45197913-2514-4730-ABC6-078177713F0B}"/>
              </a:ext>
            </a:extLst>
          </p:cNvPr>
          <p:cNvSpPr/>
          <p:nvPr/>
        </p:nvSpPr>
        <p:spPr>
          <a:xfrm>
            <a:off x="8743447" y="1924912"/>
            <a:ext cx="2507650" cy="415276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472C4"/>
          </a:solidFill>
          <a:ln w="12701" cap="flat">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2060"/>
                </a:solidFill>
                <a:uFillTx/>
                <a:latin typeface="Calibri"/>
              </a:rPr>
              <a:t>9. Un zoo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2060"/>
                </a:solidFill>
                <a:uFillTx/>
                <a:latin typeface="Calibri"/>
              </a:rPr>
              <a:t>10. Une rivière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3200" b="1" i="0" u="none" strike="noStrike" kern="1200" cap="none" spc="0" baseline="0">
              <a:solidFill>
                <a:srgbClr val="00206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1000"/>
                                        <p:tgtEl>
                                          <p:spTgt spid="6">
                                            <p:txEl>
                                              <p:pRg st="6" end="6"/>
                                            </p:txEl>
                                          </p:spTgt>
                                        </p:tgtEl>
                                      </p:cBhvr>
                                    </p:animEffect>
                                    <p:anim calcmode="lin" valueType="num">
                                      <p:cBhvr>
                                        <p:cTn id="4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1000"/>
                                        <p:tgtEl>
                                          <p:spTgt spid="6">
                                            <p:txEl>
                                              <p:pRg st="7" end="7"/>
                                            </p:txEl>
                                          </p:spTgt>
                                        </p:tgtEl>
                                      </p:cBhvr>
                                    </p:animEffect>
                                    <p:anim calcmode="lin" valueType="num">
                                      <p:cBhvr>
                                        <p:cTn id="5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 calcmode="lin" valueType="num">
                                      <p:cBhvr>
                                        <p:cTn id="5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 calcmode="lin" valueType="num">
                                      <p:cBhvr>
                                        <p:cTn id="6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86">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A277179-728F-4B01-A1DB-F2C1821D3E0D}"/>
              </a:ext>
            </a:extLst>
          </p:cNvPr>
          <p:cNvPicPr>
            <a:picLocks noChangeAspect="1"/>
          </p:cNvPicPr>
          <p:nvPr/>
        </p:nvPicPr>
        <p:blipFill>
          <a:blip r:embed="rId3"/>
          <a:srcRect/>
          <a:stretch>
            <a:fillRect/>
          </a:stretch>
        </p:blipFill>
        <p:spPr>
          <a:xfrm>
            <a:off x="1524003" y="0"/>
            <a:ext cx="9144000" cy="6858000"/>
          </a:xfrm>
          <a:prstGeom prst="rect">
            <a:avLst/>
          </a:prstGeom>
          <a:noFill/>
          <a:ln cap="flat">
            <a:noFill/>
          </a:ln>
        </p:spPr>
      </p:pic>
      <p:pic>
        <p:nvPicPr>
          <p:cNvPr id="3" name="Picture 2">
            <a:extLst>
              <a:ext uri="{FF2B5EF4-FFF2-40B4-BE49-F238E27FC236}">
                <a16:creationId xmlns:a16="http://schemas.microsoft.com/office/drawing/2014/main" id="{BAFD4A6D-0473-49A6-8CEC-7B989A1C10C5}"/>
              </a:ext>
            </a:extLst>
          </p:cNvPr>
          <p:cNvPicPr>
            <a:picLocks noChangeAspect="1"/>
          </p:cNvPicPr>
          <p:nvPr/>
        </p:nvPicPr>
        <p:blipFill>
          <a:blip r:embed="rId4"/>
          <a:srcRect/>
          <a:stretch>
            <a:fillRect/>
          </a:stretch>
        </p:blipFill>
        <p:spPr>
          <a:xfrm>
            <a:off x="1524003" y="0"/>
            <a:ext cx="9144000" cy="685800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3"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417984B-19D5-4E3D-AD16-7514B2239BA8}"/>
              </a:ext>
            </a:extLst>
          </p:cNvPr>
          <p:cNvSpPr/>
          <p:nvPr/>
        </p:nvSpPr>
        <p:spPr>
          <a:xfrm>
            <a:off x="2146297" y="1727201"/>
            <a:ext cx="6416673" cy="1143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871542" rtl="0" fontAlgn="auto" hangingPunct="0">
              <a:lnSpc>
                <a:spcPct val="90000"/>
              </a:lnSpc>
              <a:spcBef>
                <a:spcPts val="0"/>
              </a:spcBef>
              <a:spcAft>
                <a:spcPts val="0"/>
              </a:spcAft>
              <a:buNone/>
              <a:tabLst/>
              <a:defRPr sz="1800" b="0" i="0" u="none" strike="noStrike" kern="0" cap="none" spc="0" baseline="0">
                <a:solidFill>
                  <a:srgbClr val="000000"/>
                </a:solidFill>
                <a:uFillTx/>
              </a:defRPr>
            </a:pPr>
            <a:r>
              <a:rPr lang="en-GB" sz="8600" b="1" i="0" u="none" strike="noStrike" kern="1200" cap="none" spc="0" baseline="0">
                <a:solidFill>
                  <a:srgbClr val="FFCC00"/>
                </a:solidFill>
                <a:effectLst>
                  <a:outerShdw dist="38096" dir="2700000">
                    <a:srgbClr val="C0C0C0"/>
                  </a:outerShdw>
                </a:effectLst>
                <a:uFillTx/>
                <a:latin typeface="Comic Sans MS" pitchFamily="66"/>
              </a:rPr>
              <a:t> Règlement du Jeu</a:t>
            </a:r>
            <a:endParaRPr lang="en-GB" sz="3700" b="0" i="0" u="none" strike="noStrike" kern="1200" cap="none" spc="0" baseline="0">
              <a:solidFill>
                <a:srgbClr val="FFCC00"/>
              </a:solidFill>
              <a:uFillTx/>
              <a:latin typeface="Comic Sans MS" pitchFamily="66"/>
            </a:endParaRPr>
          </a:p>
        </p:txBody>
      </p:sp>
      <p:sp>
        <p:nvSpPr>
          <p:cNvPr id="3" name="AutoShape 15">
            <a:extLst>
              <a:ext uri="{FF2B5EF4-FFF2-40B4-BE49-F238E27FC236}">
                <a16:creationId xmlns:a16="http://schemas.microsoft.com/office/drawing/2014/main" id="{FF907DF2-8749-4BF3-8196-C8B0A96838F5}"/>
              </a:ext>
            </a:extLst>
          </p:cNvPr>
          <p:cNvSpPr/>
          <p:nvPr/>
        </p:nvSpPr>
        <p:spPr>
          <a:xfrm>
            <a:off x="8610603" y="1235070"/>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7" presetClass="entr" presetSubtype="4"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ppt_x</p:attrName>
                                        </p:attrNameLst>
                                      </p:cBhvr>
                                      <p:tavLst>
                                        <p:tav tm="0">
                                          <p:val>
                                            <p:strVal val="#ppt_x"/>
                                          </p:val>
                                        </p:tav>
                                        <p:tav tm="100000">
                                          <p:val>
                                            <p:strVal val="#ppt_x"/>
                                          </p:val>
                                        </p:tav>
                                      </p:tavLst>
                                    </p:anim>
                                    <p:anim calcmode="lin" valueType="num">
                                      <p:cBhvr>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04">
    <p:spTree>
      <p:nvGrpSpPr>
        <p:cNvPr id="1" name=""/>
        <p:cNvGrpSpPr/>
        <p:nvPr/>
      </p:nvGrpSpPr>
      <p:grpSpPr>
        <a:xfrm>
          <a:off x="0" y="0"/>
          <a:ext cx="0" cy="0"/>
          <a:chOff x="0" y="0"/>
          <a:chExt cx="0" cy="0"/>
        </a:xfrm>
      </p:grpSpPr>
      <p:graphicFrame>
        <p:nvGraphicFramePr>
          <p:cNvPr id="2" name="Object 9">
            <a:extLst>
              <a:ext uri="{FF2B5EF4-FFF2-40B4-BE49-F238E27FC236}">
                <a16:creationId xmlns:a16="http://schemas.microsoft.com/office/drawing/2014/main" id="{93D547C2-B6C1-49DB-811D-0CECB1BCBAD6}"/>
              </a:ext>
            </a:extLst>
          </p:cNvPr>
          <p:cNvGraphicFramePr/>
          <p:nvPr/>
        </p:nvGraphicFramePr>
        <p:xfrm>
          <a:off x="1524003" y="1591"/>
          <a:ext cx="9144000" cy="6850063"/>
        </p:xfrm>
        <a:graphic>
          <a:graphicData uri="http://schemas.openxmlformats.org/presentationml/2006/ole">
            <mc:AlternateContent xmlns:mc="http://schemas.openxmlformats.org/markup-compatibility/2006">
              <mc:Choice xmlns:v="urn:schemas-microsoft-com:vml" Requires="v">
                <p:oleObj name="Bitmap Image" r:id="rId3" imgW="7733333" imgH="5792008" progId="">
                  <p:embed/>
                </p:oleObj>
              </mc:Choice>
              <mc:Fallback>
                <p:oleObj name="Bitmap Image" r:id="rId3" imgW="7733333" imgH="5792008" progId="">
                  <p:embed/>
                  <p:pic>
                    <p:nvPicPr>
                      <p:cNvPr id="0" name=""/>
                      <p:cNvPicPr/>
                      <p:nvPr/>
                    </p:nvPicPr>
                    <p:blipFill>
                      <a:blip r:embed="rId4"/>
                      <a:stretch>
                        <a:fillRect/>
                      </a:stretch>
                    </p:blipFill>
                    <p:spPr>
                      <a:xfrm>
                        <a:off x="1524003" y="1591"/>
                        <a:ext cx="9144000" cy="6850063"/>
                      </a:xfrm>
                      <a:prstGeom prst="rect">
                        <a:avLst/>
                      </a:prstGeom>
                      <a:noFill/>
                      <a:ln cap="flat">
                        <a:noFill/>
                      </a:ln>
                    </p:spPr>
                  </p:pic>
                </p:oleObj>
              </mc:Fallback>
            </mc:AlternateContent>
          </a:graphicData>
        </a:graphic>
      </p:graphicFrame>
      <p:sp>
        <p:nvSpPr>
          <p:cNvPr id="3" name="Rectangle 3">
            <a:extLst>
              <a:ext uri="{FF2B5EF4-FFF2-40B4-BE49-F238E27FC236}">
                <a16:creationId xmlns:a16="http://schemas.microsoft.com/office/drawing/2014/main" id="{EC1598ED-0959-4A07-AF0C-8BFEFE0BAA1F}"/>
              </a:ext>
            </a:extLst>
          </p:cNvPr>
          <p:cNvSpPr/>
          <p:nvPr/>
        </p:nvSpPr>
        <p:spPr>
          <a:xfrm>
            <a:off x="2209803" y="2895603"/>
            <a:ext cx="7772400" cy="1143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871542" rtl="0" fontAlgn="auto" hangingPunct="0">
              <a:lnSpc>
                <a:spcPct val="90000"/>
              </a:lnSpc>
              <a:spcBef>
                <a:spcPts val="0"/>
              </a:spcBef>
              <a:spcAft>
                <a:spcPts val="0"/>
              </a:spcAft>
              <a:buNone/>
              <a:tabLst/>
              <a:defRPr sz="1800" b="0" i="0" u="none" strike="noStrike" kern="0" cap="none" spc="0" baseline="0">
                <a:solidFill>
                  <a:srgbClr val="000000"/>
                </a:solidFill>
                <a:uFillTx/>
              </a:defRPr>
            </a:pPr>
            <a:r>
              <a:rPr lang="en-GB" sz="8600" b="1" i="0" u="none" strike="noStrike" kern="1200" cap="none" spc="0" baseline="0">
                <a:solidFill>
                  <a:srgbClr val="FFCC00"/>
                </a:solidFill>
                <a:effectLst>
                  <a:outerShdw dist="38096" dir="2700000">
                    <a:srgbClr val="C0C0C0"/>
                  </a:outerShdw>
                </a:effectLst>
                <a:uFillTx/>
                <a:latin typeface="Comic Sans MS" pitchFamily="66"/>
              </a:rPr>
              <a:t>BONNE CHANCE</a:t>
            </a:r>
            <a:r>
              <a:rPr lang="en-GB" sz="8600" b="1" i="0" u="none" strike="noStrike" kern="1200" cap="none" spc="0" baseline="0">
                <a:solidFill>
                  <a:srgbClr val="FFCC00"/>
                </a:solidFill>
                <a:effectLst>
                  <a:outerShdw dist="38096" dir="2700000">
                    <a:srgbClr val="C0C0C0"/>
                  </a:outerShdw>
                </a:effectLst>
                <a:uFillTx/>
                <a:latin typeface="GillSans" pitchFamily="34"/>
              </a:rPr>
              <a:t> !</a:t>
            </a:r>
            <a:endParaRPr lang="en-GB" sz="3700" b="0" i="0" u="none" strike="noStrike" kern="1200" cap="none" spc="0" baseline="0">
              <a:solidFill>
                <a:srgbClr val="FFCC00"/>
              </a:solidFill>
              <a:uFillTx/>
              <a:latin typeface="GillSans" pitchFamily="34"/>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187">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A4B0BF-7D70-42B1-9C01-872B09DCE880}"/>
              </a:ext>
            </a:extLst>
          </p:cNvPr>
          <p:cNvSpPr txBox="1">
            <a:spLocks noGrp="1"/>
          </p:cNvSpPr>
          <p:nvPr>
            <p:ph type="title"/>
          </p:nvPr>
        </p:nvSpPr>
        <p:spPr>
          <a:xfrm>
            <a:off x="2116141" y="1181103"/>
            <a:ext cx="6192838" cy="1547814"/>
          </a:xfrm>
          <a:ln w="28575">
            <a:solidFill>
              <a:srgbClr val="FFCC00"/>
            </a:solidFill>
            <a:prstDash val="solid"/>
            <a:miter/>
          </a:ln>
        </p:spPr>
        <p:txBody>
          <a:bodyPr anchor="ctr" anchorCtr="1"/>
          <a:lstStyle/>
          <a:p>
            <a:pPr lvl="0" algn="ctr"/>
            <a:r>
              <a:rPr lang="en-GB" b="1">
                <a:solidFill>
                  <a:srgbClr val="FFFFFF"/>
                </a:solidFill>
              </a:rPr>
              <a:t>What is the French  for </a:t>
            </a:r>
            <a:r>
              <a:rPr lang="en-GB" b="1">
                <a:solidFill>
                  <a:srgbClr val="FF0000"/>
                </a:solidFill>
              </a:rPr>
              <a:t>‘Where do you live’</a:t>
            </a:r>
            <a:r>
              <a:rPr lang="en-GB" b="1">
                <a:solidFill>
                  <a:srgbClr val="FFFFFF"/>
                </a:solidFill>
              </a:rPr>
              <a:t>?</a:t>
            </a:r>
          </a:p>
        </p:txBody>
      </p:sp>
      <p:grpSp>
        <p:nvGrpSpPr>
          <p:cNvPr id="3" name="Group 33">
            <a:extLst>
              <a:ext uri="{FF2B5EF4-FFF2-40B4-BE49-F238E27FC236}">
                <a16:creationId xmlns:a16="http://schemas.microsoft.com/office/drawing/2014/main" id="{936BCC00-854F-4CD9-A095-E73836233844}"/>
              </a:ext>
            </a:extLst>
          </p:cNvPr>
          <p:cNvGrpSpPr/>
          <p:nvPr/>
        </p:nvGrpSpPr>
        <p:grpSpPr>
          <a:xfrm>
            <a:off x="2116141" y="4606930"/>
            <a:ext cx="2968626" cy="1273174"/>
            <a:chOff x="2116141" y="4606930"/>
            <a:chExt cx="2968626" cy="1273174"/>
          </a:xfrm>
        </p:grpSpPr>
        <p:sp>
          <p:nvSpPr>
            <p:cNvPr id="4" name="Rectangle 4">
              <a:extLst>
                <a:ext uri="{FF2B5EF4-FFF2-40B4-BE49-F238E27FC236}">
                  <a16:creationId xmlns:a16="http://schemas.microsoft.com/office/drawing/2014/main" id="{73861165-4AA5-4B67-8807-580C951DB8F0}"/>
                </a:ext>
              </a:extLst>
            </p:cNvPr>
            <p:cNvSpPr/>
            <p:nvPr/>
          </p:nvSpPr>
          <p:spPr>
            <a:xfrm>
              <a:off x="2116141" y="4606930"/>
              <a:ext cx="2965417"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DD4EE1A8-8A03-47A6-99C9-4386D92B1762}"/>
                </a:ext>
              </a:extLst>
            </p:cNvPr>
            <p:cNvSpPr txBox="1"/>
            <p:nvPr/>
          </p:nvSpPr>
          <p:spPr>
            <a:xfrm>
              <a:off x="2412845" y="4679954"/>
              <a:ext cx="2671922" cy="120015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Quelle est la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date de ton anniversaire?</a:t>
              </a:r>
            </a:p>
          </p:txBody>
        </p:sp>
        <p:sp>
          <p:nvSpPr>
            <p:cNvPr id="6" name="Rectangle 6">
              <a:extLst>
                <a:ext uri="{FF2B5EF4-FFF2-40B4-BE49-F238E27FC236}">
                  <a16:creationId xmlns:a16="http://schemas.microsoft.com/office/drawing/2014/main" id="{096159B3-817E-4D66-A990-011AD57F2888}"/>
                </a:ext>
              </a:extLst>
            </p:cNvPr>
            <p:cNvSpPr/>
            <p:nvPr/>
          </p:nvSpPr>
          <p:spPr>
            <a:xfrm>
              <a:off x="2170666" y="4675190"/>
              <a:ext cx="221321"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0000"/>
                  </a:solidFill>
                  <a:effectLst>
                    <a:outerShdw dist="38096" dir="2700000">
                      <a:srgbClr val="C0C0C0"/>
                    </a:outerShdw>
                  </a:effectLst>
                  <a:uFillTx/>
                  <a:latin typeface="GillSans" pitchFamily="34"/>
                </a:rPr>
                <a:t>C</a:t>
              </a:r>
            </a:p>
          </p:txBody>
        </p:sp>
      </p:grpSp>
      <p:grpSp>
        <p:nvGrpSpPr>
          <p:cNvPr id="7" name="Group 34">
            <a:extLst>
              <a:ext uri="{FF2B5EF4-FFF2-40B4-BE49-F238E27FC236}">
                <a16:creationId xmlns:a16="http://schemas.microsoft.com/office/drawing/2014/main" id="{2EF2F64D-2E25-4CB1-B3CD-BC4E7FCC4163}"/>
              </a:ext>
            </a:extLst>
          </p:cNvPr>
          <p:cNvGrpSpPr/>
          <p:nvPr/>
        </p:nvGrpSpPr>
        <p:grpSpPr>
          <a:xfrm>
            <a:off x="5313368" y="4619621"/>
            <a:ext cx="2994029" cy="1247771"/>
            <a:chOff x="5313368" y="4619621"/>
            <a:chExt cx="2994029" cy="1247771"/>
          </a:xfrm>
        </p:grpSpPr>
        <p:sp>
          <p:nvSpPr>
            <p:cNvPr id="8" name="Rectangle 8">
              <a:extLst>
                <a:ext uri="{FF2B5EF4-FFF2-40B4-BE49-F238E27FC236}">
                  <a16:creationId xmlns:a16="http://schemas.microsoft.com/office/drawing/2014/main" id="{8B7D30A6-4511-436F-8C52-7ACBBB977FB7}"/>
                </a:ext>
              </a:extLst>
            </p:cNvPr>
            <p:cNvSpPr/>
            <p:nvPr/>
          </p:nvSpPr>
          <p:spPr>
            <a:xfrm>
              <a:off x="5313368" y="4619621"/>
              <a:ext cx="2994029" cy="1247771"/>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9" name="Rectangle 10">
              <a:extLst>
                <a:ext uri="{FF2B5EF4-FFF2-40B4-BE49-F238E27FC236}">
                  <a16:creationId xmlns:a16="http://schemas.microsoft.com/office/drawing/2014/main" id="{0D2A7CB1-9AF4-4C58-9D6C-77742522FEA1}"/>
                </a:ext>
              </a:extLst>
            </p:cNvPr>
            <p:cNvSpPr/>
            <p:nvPr/>
          </p:nvSpPr>
          <p:spPr>
            <a:xfrm>
              <a:off x="5367308" y="4687891"/>
              <a:ext cx="218962" cy="498476"/>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0000"/>
                  </a:solidFill>
                  <a:effectLst>
                    <a:outerShdw dist="38096" dir="2700000">
                      <a:srgbClr val="C0C0C0"/>
                    </a:outerShdw>
                  </a:effectLst>
                  <a:uFillTx/>
                  <a:latin typeface="GillSans" pitchFamily="34"/>
                </a:rPr>
                <a:t>D</a:t>
              </a:r>
            </a:p>
          </p:txBody>
        </p:sp>
      </p:grpSp>
      <p:grpSp>
        <p:nvGrpSpPr>
          <p:cNvPr id="10" name="Group 31">
            <a:extLst>
              <a:ext uri="{FF2B5EF4-FFF2-40B4-BE49-F238E27FC236}">
                <a16:creationId xmlns:a16="http://schemas.microsoft.com/office/drawing/2014/main" id="{4BDD9F0D-2770-4686-B88B-65575EE69CB5}"/>
              </a:ext>
            </a:extLst>
          </p:cNvPr>
          <p:cNvGrpSpPr/>
          <p:nvPr/>
        </p:nvGrpSpPr>
        <p:grpSpPr>
          <a:xfrm>
            <a:off x="2090739" y="3021013"/>
            <a:ext cx="2987673" cy="1296984"/>
            <a:chOff x="2090739" y="3021013"/>
            <a:chExt cx="2987673" cy="1296984"/>
          </a:xfrm>
        </p:grpSpPr>
        <p:sp>
          <p:nvSpPr>
            <p:cNvPr id="11" name="Rectangle 12">
              <a:extLst>
                <a:ext uri="{FF2B5EF4-FFF2-40B4-BE49-F238E27FC236}">
                  <a16:creationId xmlns:a16="http://schemas.microsoft.com/office/drawing/2014/main" id="{0412C3B5-628D-4A86-A622-D5665EB83AFE}"/>
                </a:ext>
              </a:extLst>
            </p:cNvPr>
            <p:cNvSpPr/>
            <p:nvPr/>
          </p:nvSpPr>
          <p:spPr>
            <a:xfrm>
              <a:off x="2090739" y="3021013"/>
              <a:ext cx="2987673"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2" name="Text Box 13">
              <a:extLst>
                <a:ext uri="{FF2B5EF4-FFF2-40B4-BE49-F238E27FC236}">
                  <a16:creationId xmlns:a16="http://schemas.microsoft.com/office/drawing/2014/main" id="{5E3A258F-DB03-4381-9F37-AEBA21360877}"/>
                </a:ext>
              </a:extLst>
            </p:cNvPr>
            <p:cNvSpPr txBox="1"/>
            <p:nvPr/>
          </p:nvSpPr>
          <p:spPr>
            <a:xfrm>
              <a:off x="2374897" y="3119439"/>
              <a:ext cx="2652710" cy="45720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J’habite à</a:t>
              </a:r>
            </a:p>
          </p:txBody>
        </p:sp>
        <p:sp>
          <p:nvSpPr>
            <p:cNvPr id="13" name="Rectangle 14">
              <a:extLst>
                <a:ext uri="{FF2B5EF4-FFF2-40B4-BE49-F238E27FC236}">
                  <a16:creationId xmlns:a16="http://schemas.microsoft.com/office/drawing/2014/main" id="{1503D670-0DC2-455D-B7E6-19E0FA1B92DF}"/>
                </a:ext>
              </a:extLst>
            </p:cNvPr>
            <p:cNvSpPr/>
            <p:nvPr/>
          </p:nvSpPr>
          <p:spPr>
            <a:xfrm>
              <a:off x="2144716" y="3092455"/>
              <a:ext cx="217490" cy="517522"/>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0000"/>
                  </a:solidFill>
                  <a:effectLst>
                    <a:outerShdw dist="38096" dir="2700000">
                      <a:srgbClr val="C0C0C0"/>
                    </a:outerShdw>
                  </a:effectLst>
                  <a:uFillTx/>
                  <a:latin typeface="GillSans" pitchFamily="34"/>
                </a:rPr>
                <a:t>A</a:t>
              </a:r>
            </a:p>
          </p:txBody>
        </p:sp>
      </p:grpSp>
      <p:grpSp>
        <p:nvGrpSpPr>
          <p:cNvPr id="14" name="Group 32">
            <a:extLst>
              <a:ext uri="{FF2B5EF4-FFF2-40B4-BE49-F238E27FC236}">
                <a16:creationId xmlns:a16="http://schemas.microsoft.com/office/drawing/2014/main" id="{540B567B-2CBA-4C80-8474-C2BC7F5D3BF7}"/>
              </a:ext>
            </a:extLst>
          </p:cNvPr>
          <p:cNvGrpSpPr/>
          <p:nvPr/>
        </p:nvGrpSpPr>
        <p:grpSpPr>
          <a:xfrm>
            <a:off x="5295903" y="2998793"/>
            <a:ext cx="3011484" cy="1296984"/>
            <a:chOff x="5295903" y="2998793"/>
            <a:chExt cx="3011484" cy="1296984"/>
          </a:xfrm>
        </p:grpSpPr>
        <p:sp>
          <p:nvSpPr>
            <p:cNvPr id="15" name="Rectangle 16">
              <a:extLst>
                <a:ext uri="{FF2B5EF4-FFF2-40B4-BE49-F238E27FC236}">
                  <a16:creationId xmlns:a16="http://schemas.microsoft.com/office/drawing/2014/main" id="{6969A2D3-3793-4E39-9BA3-2040E3000967}"/>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6" name="Text Box 17">
              <a:extLst>
                <a:ext uri="{FF2B5EF4-FFF2-40B4-BE49-F238E27FC236}">
                  <a16:creationId xmlns:a16="http://schemas.microsoft.com/office/drawing/2014/main" id="{7EEDB4BC-DE16-4BF2-8F3C-0B9207D4219F}"/>
                </a:ext>
              </a:extLst>
            </p:cNvPr>
            <p:cNvSpPr txBox="1"/>
            <p:nvPr/>
          </p:nvSpPr>
          <p:spPr>
            <a:xfrm>
              <a:off x="5569244" y="3083759"/>
              <a:ext cx="2716024" cy="8304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Comment t’appelles-tu?</a:t>
              </a:r>
            </a:p>
          </p:txBody>
        </p:sp>
        <p:sp>
          <p:nvSpPr>
            <p:cNvPr id="17" name="Rectangle 18">
              <a:extLst>
                <a:ext uri="{FF2B5EF4-FFF2-40B4-BE49-F238E27FC236}">
                  <a16:creationId xmlns:a16="http://schemas.microsoft.com/office/drawing/2014/main" id="{AD20174E-0321-4CF0-9DED-6F98FF9C2E07}"/>
                </a:ext>
              </a:extLst>
            </p:cNvPr>
            <p:cNvSpPr/>
            <p:nvPr/>
          </p:nvSpPr>
          <p:spPr>
            <a:xfrm>
              <a:off x="5351196" y="3069329"/>
              <a:ext cx="218038" cy="524243"/>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0000"/>
                  </a:solidFill>
                  <a:effectLst>
                    <a:outerShdw dist="38096" dir="2700000">
                      <a:srgbClr val="C0C0C0"/>
                    </a:outerShdw>
                  </a:effectLst>
                  <a:uFillTx/>
                  <a:latin typeface="GillSans" pitchFamily="34"/>
                </a:rPr>
                <a:t>B</a:t>
              </a:r>
            </a:p>
          </p:txBody>
        </p:sp>
      </p:grpSp>
      <p:pic>
        <p:nvPicPr>
          <p:cNvPr id="18" name="Picture 20">
            <a:hlinkClick r:id="rId3" action="ppaction://hlinksldjump"/>
            <a:extLst>
              <a:ext uri="{FF2B5EF4-FFF2-40B4-BE49-F238E27FC236}">
                <a16:creationId xmlns:a16="http://schemas.microsoft.com/office/drawing/2014/main" id="{235033A3-A4D3-41BF-B4BA-E6F92ACAD2B2}"/>
              </a:ext>
            </a:extLst>
          </p:cNvPr>
          <p:cNvPicPr>
            <a:picLocks noChangeAspect="1"/>
          </p:cNvPicPr>
          <p:nvPr/>
        </p:nvPicPr>
        <p:blipFill>
          <a:blip r:embed="rId4"/>
          <a:srcRect/>
          <a:stretch>
            <a:fillRect/>
          </a:stretch>
        </p:blipFill>
        <p:spPr>
          <a:xfrm>
            <a:off x="9347197" y="0"/>
            <a:ext cx="1320795" cy="990596"/>
          </a:xfrm>
          <a:prstGeom prst="rect">
            <a:avLst/>
          </a:prstGeom>
          <a:noFill/>
          <a:ln w="9528" cap="flat">
            <a:solidFill>
              <a:srgbClr val="FFCC00"/>
            </a:solidFill>
            <a:prstDash val="solid"/>
            <a:miter/>
          </a:ln>
        </p:spPr>
      </p:pic>
      <p:pic>
        <p:nvPicPr>
          <p:cNvPr id="19" name="Picture 21">
            <a:extLst>
              <a:ext uri="{FF2B5EF4-FFF2-40B4-BE49-F238E27FC236}">
                <a16:creationId xmlns:a16="http://schemas.microsoft.com/office/drawing/2014/main" id="{1585B2F4-1AEA-4324-AD99-4C56A2A2D2C2}"/>
              </a:ext>
            </a:extLst>
          </p:cNvPr>
          <p:cNvPicPr>
            <a:picLocks noChangeAspect="1"/>
          </p:cNvPicPr>
          <p:nvPr/>
        </p:nvPicPr>
        <p:blipFill>
          <a:blip r:embed="rId5"/>
          <a:srcRect/>
          <a:stretch>
            <a:fillRect/>
          </a:stretch>
        </p:blipFill>
        <p:spPr>
          <a:xfrm>
            <a:off x="7929567" y="0"/>
            <a:ext cx="1343025" cy="995360"/>
          </a:xfrm>
          <a:prstGeom prst="rect">
            <a:avLst/>
          </a:prstGeom>
          <a:noFill/>
          <a:ln w="9528" cap="flat">
            <a:solidFill>
              <a:srgbClr val="FFCC00"/>
            </a:solidFill>
            <a:prstDash val="solid"/>
            <a:miter/>
          </a:ln>
        </p:spPr>
      </p:pic>
      <p:pic>
        <p:nvPicPr>
          <p:cNvPr id="20" name="Picture 22">
            <a:extLst>
              <a:ext uri="{FF2B5EF4-FFF2-40B4-BE49-F238E27FC236}">
                <a16:creationId xmlns:a16="http://schemas.microsoft.com/office/drawing/2014/main" id="{F325F5F8-D695-494E-B1D2-4D6E91AA5354}"/>
              </a:ext>
            </a:extLst>
          </p:cNvPr>
          <p:cNvPicPr>
            <a:picLocks noChangeAspect="1"/>
          </p:cNvPicPr>
          <p:nvPr/>
        </p:nvPicPr>
        <p:blipFill>
          <a:blip r:embed="rId6"/>
          <a:srcRect/>
          <a:stretch>
            <a:fillRect/>
          </a:stretch>
        </p:blipFill>
        <p:spPr>
          <a:xfrm>
            <a:off x="6538910" y="0"/>
            <a:ext cx="1317622" cy="998533"/>
          </a:xfrm>
          <a:prstGeom prst="rect">
            <a:avLst/>
          </a:prstGeom>
          <a:noFill/>
          <a:ln w="9528" cap="flat">
            <a:solidFill>
              <a:srgbClr val="FFCC00"/>
            </a:solidFill>
            <a:prstDash val="solid"/>
            <a:miter/>
          </a:ln>
        </p:spPr>
      </p:pic>
      <p:sp>
        <p:nvSpPr>
          <p:cNvPr id="21" name="AutoShape 23">
            <a:extLst>
              <a:ext uri="{FF2B5EF4-FFF2-40B4-BE49-F238E27FC236}">
                <a16:creationId xmlns:a16="http://schemas.microsoft.com/office/drawing/2014/main" id="{E02B0F9C-E789-4CD5-B53D-23FF8C26DA21}"/>
              </a:ext>
            </a:extLst>
          </p:cNvPr>
          <p:cNvSpPr/>
          <p:nvPr/>
        </p:nvSpPr>
        <p:spPr>
          <a:xfrm>
            <a:off x="8661397" y="5487991"/>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pic>
        <p:nvPicPr>
          <p:cNvPr id="22" name="Picture 1">
            <a:extLst>
              <a:ext uri="{FF2B5EF4-FFF2-40B4-BE49-F238E27FC236}">
                <a16:creationId xmlns:a16="http://schemas.microsoft.com/office/drawing/2014/main" id="{2C3D3A53-7AE5-4826-B6E8-F7A019A3B193}"/>
              </a:ext>
            </a:extLst>
          </p:cNvPr>
          <p:cNvPicPr>
            <a:picLocks noChangeAspect="1"/>
          </p:cNvPicPr>
          <p:nvPr/>
        </p:nvPicPr>
        <p:blipFill>
          <a:blip r:embed="rId7"/>
          <a:stretch>
            <a:fillRect/>
          </a:stretch>
        </p:blipFill>
        <p:spPr>
          <a:xfrm>
            <a:off x="5476789" y="5113077"/>
            <a:ext cx="2731248" cy="646233"/>
          </a:xfrm>
          <a:prstGeom prst="rect">
            <a:avLst/>
          </a:prstGeom>
          <a:noFill/>
          <a:ln cap="flat">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nodeType="afterEffect">
                            <p:stCondLst>
                              <p:cond delay="500"/>
                            </p:stCondLst>
                            <p:childTnLst>
                              <p:par>
                                <p:cTn id="10" presetID="23" presetClass="entr" presetSubtype="528"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0"/>
                                          </p:val>
                                        </p:tav>
                                        <p:tav tm="100000">
                                          <p:val>
                                            <p:strVal val="#ppt_w"/>
                                          </p:val>
                                        </p:tav>
                                      </p:tavLst>
                                    </p:anim>
                                    <p:anim calcmode="lin" valueType="num">
                                      <p:cBhvr>
                                        <p:cTn id="13" dur="500" fill="hold"/>
                                        <p:tgtEl>
                                          <p:spTgt spid="2"/>
                                        </p:tgtEl>
                                        <p:attrNameLst>
                                          <p:attrName>ppt_h</p:attrName>
                                        </p:attrNameLst>
                                      </p:cBhvr>
                                      <p:tavLst>
                                        <p:tav tm="0">
                                          <p:val>
                                            <p:strVal val="0"/>
                                          </p:val>
                                        </p:tav>
                                        <p:tav tm="100000">
                                          <p:val>
                                            <p:strVal val="#ppt_h"/>
                                          </p:val>
                                        </p:tav>
                                      </p:tavLst>
                                    </p:anim>
                                    <p:anim calcmode="lin" valueType="num">
                                      <p:cBhvr>
                                        <p:cTn id="14" dur="500" fill="hold"/>
                                        <p:tgtEl>
                                          <p:spTgt spid="2"/>
                                        </p:tgtEl>
                                        <p:attrNameLst>
                                          <p:attrName>ppt_x</p:attrName>
                                        </p:attrNameLst>
                                      </p:cBhvr>
                                      <p:tavLst>
                                        <p:tav tm="0">
                                          <p:val>
                                            <p:strVal val="0.5"/>
                                          </p:val>
                                        </p:tav>
                                        <p:tav tm="100000">
                                          <p:val>
                                            <p:strVal val="#ppt_x"/>
                                          </p:val>
                                        </p:tav>
                                      </p:tavLst>
                                    </p:anim>
                                    <p:anim calcmode="lin" valueType="num">
                                      <p:cBhvr>
                                        <p:cTn id="15" dur="500" fill="hold"/>
                                        <p:tgtEl>
                                          <p:spTgt spid="2"/>
                                        </p:tgtEl>
                                        <p:attrNameLst>
                                          <p:attrName>ppt_y</p:attrName>
                                        </p:attrNameLst>
                                      </p:cBhvr>
                                      <p:tavLst>
                                        <p:tav tm="0">
                                          <p:val>
                                            <p:strVal val="0.5"/>
                                          </p:val>
                                        </p:tav>
                                        <p:tav tm="100000">
                                          <p:val>
                                            <p:strVal val="#ppt_y"/>
                                          </p:val>
                                        </p:tav>
                                      </p:tavLst>
                                    </p:anim>
                                  </p:childTnLst>
                                </p:cTn>
                              </p:par>
                            </p:childTnLst>
                          </p:cTn>
                        </p:par>
                        <p:par>
                          <p:cTn id="16" fill="hold" nodeType="afterEffect">
                            <p:stCondLst>
                              <p:cond delay="2000"/>
                            </p:stCondLst>
                            <p:childTnLst>
                              <p:par>
                                <p:cTn id="17" presetID="2" presetClass="entr" presetSubtype="6"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1+#ppt_w/2"/>
                                          </p:val>
                                        </p:tav>
                                        <p:tav tm="100000">
                                          <p:val>
                                            <p:strVal val="#ppt_x"/>
                                          </p:val>
                                        </p:tav>
                                      </p:tavLst>
                                    </p:anim>
                                    <p:anim calcmode="lin" valueType="num">
                                      <p:cBhvr>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nodeType="afterEffect">
                            <p:stCondLst>
                              <p:cond delay="3500"/>
                            </p:stCondLst>
                            <p:childTnLst>
                              <p:par>
                                <p:cTn id="22" presetID="2" presetClass="entr" presetSubtype="12" fill="hold" nodeType="afterEffect">
                                  <p:stCondLst>
                                    <p:cond delay="10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ppt_x</p:attrName>
                                        </p:attrNameLst>
                                      </p:cBhvr>
                                      <p:tavLst>
                                        <p:tav tm="0">
                                          <p:val>
                                            <p:strVal val="0-#ppt_w/2"/>
                                          </p:val>
                                        </p:tav>
                                        <p:tav tm="100000">
                                          <p:val>
                                            <p:strVal val="#ppt_x"/>
                                          </p:val>
                                        </p:tav>
                                      </p:tavLst>
                                    </p:anim>
                                    <p:anim calcmode="lin" valueType="num">
                                      <p:cBhvr>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nodeType="afterEffect">
                            <p:stCondLst>
                              <p:cond delay="5000"/>
                            </p:stCondLst>
                            <p:childTnLst>
                              <p:par>
                                <p:cTn id="27" presetID="2" presetClass="entr" presetSubtype="6"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1+#ppt_w/2"/>
                                          </p:val>
                                        </p:tav>
                                        <p:tav tm="100000">
                                          <p:val>
                                            <p:strVal val="#ppt_x"/>
                                          </p:val>
                                        </p:tav>
                                      </p:tavLst>
                                    </p:anim>
                                    <p:anim calcmode="lin" valueType="num">
                                      <p:cBhvr>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nodeType="afterEffect">
                            <p:stCondLst>
                              <p:cond delay="6500"/>
                            </p:stCondLst>
                            <p:childTnLst>
                              <p:par>
                                <p:cTn id="32" presetID="2" presetClass="entr" presetSubtype="12" fill="hold" nodeType="afterEffect">
                                  <p:stCondLst>
                                    <p:cond delay="1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0-#ppt_w/2"/>
                                          </p:val>
                                        </p:tav>
                                        <p:tav tm="100000">
                                          <p:val>
                                            <p:strVal val="#ppt_x"/>
                                          </p:val>
                                        </p:tav>
                                      </p:tavLst>
                                    </p:anim>
                                    <p:anim calcmode="lin" valueType="num">
                                      <p:cBhvr>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215">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21BBAA-8346-4DE5-B96B-193428F0D285}"/>
              </a:ext>
            </a:extLst>
          </p:cNvPr>
          <p:cNvSpPr txBox="1">
            <a:spLocks noGrp="1"/>
          </p:cNvSpPr>
          <p:nvPr>
            <p:ph type="title"/>
          </p:nvPr>
        </p:nvSpPr>
        <p:spPr>
          <a:xfrm>
            <a:off x="2116141" y="1181103"/>
            <a:ext cx="6192838" cy="1547814"/>
          </a:xfrm>
          <a:ln w="28575">
            <a:solidFill>
              <a:srgbClr val="000099"/>
            </a:solidFill>
            <a:prstDash val="solid"/>
            <a:miter/>
          </a:ln>
        </p:spPr>
        <p:txBody>
          <a:bodyPr anchor="ctr" anchorCtr="1"/>
          <a:lstStyle/>
          <a:p>
            <a:pPr lvl="0" algn="ctr"/>
            <a:r>
              <a:rPr lang="en-GB" b="1">
                <a:solidFill>
                  <a:srgbClr val="FFFFFF"/>
                </a:solidFill>
              </a:rPr>
              <a:t>What is the French word for </a:t>
            </a:r>
            <a:r>
              <a:rPr lang="en-GB" b="1">
                <a:solidFill>
                  <a:srgbClr val="FF0000"/>
                </a:solidFill>
              </a:rPr>
              <a:t>‘where do you live’</a:t>
            </a:r>
            <a:r>
              <a:rPr lang="en-GB" b="1">
                <a:solidFill>
                  <a:srgbClr val="FFFFFF"/>
                </a:solidFill>
              </a:rPr>
              <a:t>?</a:t>
            </a:r>
          </a:p>
        </p:txBody>
      </p:sp>
      <p:grpSp>
        <p:nvGrpSpPr>
          <p:cNvPr id="3" name="Group 3">
            <a:extLst>
              <a:ext uri="{FF2B5EF4-FFF2-40B4-BE49-F238E27FC236}">
                <a16:creationId xmlns:a16="http://schemas.microsoft.com/office/drawing/2014/main" id="{C077B3E4-CF7E-41A6-BE25-DF7C67125C11}"/>
              </a:ext>
            </a:extLst>
          </p:cNvPr>
          <p:cNvGrpSpPr/>
          <p:nvPr/>
        </p:nvGrpSpPr>
        <p:grpSpPr>
          <a:xfrm>
            <a:off x="5313368" y="4619621"/>
            <a:ext cx="2994029" cy="1247771"/>
            <a:chOff x="5313368" y="4619621"/>
            <a:chExt cx="2994029" cy="1247771"/>
          </a:xfrm>
        </p:grpSpPr>
        <p:sp>
          <p:nvSpPr>
            <p:cNvPr id="4" name="Rectangle 4">
              <a:extLst>
                <a:ext uri="{FF2B5EF4-FFF2-40B4-BE49-F238E27FC236}">
                  <a16:creationId xmlns:a16="http://schemas.microsoft.com/office/drawing/2014/main" id="{654DF80C-D260-4421-8251-2FE385BC1262}"/>
                </a:ext>
              </a:extLst>
            </p:cNvPr>
            <p:cNvSpPr/>
            <p:nvPr/>
          </p:nvSpPr>
          <p:spPr>
            <a:xfrm>
              <a:off x="5313368" y="4619621"/>
              <a:ext cx="2994029" cy="1247771"/>
            </a:xfrm>
            <a:prstGeom prst="rect">
              <a:avLst/>
            </a:prstGeom>
            <a:noFill/>
            <a:ln w="28575" cap="flat">
              <a:solidFill>
                <a:srgbClr val="00004C"/>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1C348CE5-963C-40C0-BBB1-26D2708647C8}"/>
                </a:ext>
              </a:extLst>
            </p:cNvPr>
            <p:cNvSpPr txBox="1"/>
            <p:nvPr/>
          </p:nvSpPr>
          <p:spPr>
            <a:xfrm>
              <a:off x="5598962" y="4679954"/>
              <a:ext cx="2697324" cy="457200"/>
            </a:xfrm>
            <a:prstGeom prst="rect">
              <a:avLst/>
            </a:prstGeom>
            <a:noFill/>
            <a:ln w="28575" cap="flat">
              <a:solidFill>
                <a:srgbClr val="FFCC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Où habites-tu?</a:t>
              </a:r>
            </a:p>
          </p:txBody>
        </p:sp>
        <p:sp>
          <p:nvSpPr>
            <p:cNvPr id="6" name="Rectangle 6">
              <a:extLst>
                <a:ext uri="{FF2B5EF4-FFF2-40B4-BE49-F238E27FC236}">
                  <a16:creationId xmlns:a16="http://schemas.microsoft.com/office/drawing/2014/main" id="{429B248A-DE96-4BF6-8A08-E3E1922F7BFD}"/>
                </a:ext>
              </a:extLst>
            </p:cNvPr>
            <p:cNvSpPr/>
            <p:nvPr/>
          </p:nvSpPr>
          <p:spPr>
            <a:xfrm>
              <a:off x="5367308" y="4687891"/>
              <a:ext cx="218962" cy="498476"/>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D</a:t>
              </a:r>
            </a:p>
          </p:txBody>
        </p:sp>
      </p:grpSp>
      <p:pic>
        <p:nvPicPr>
          <p:cNvPr id="7" name="Picture 11">
            <a:hlinkClick r:id="" action="ppaction://hlinkshowjump?jump=nextslide"/>
            <a:extLst>
              <a:ext uri="{FF2B5EF4-FFF2-40B4-BE49-F238E27FC236}">
                <a16:creationId xmlns:a16="http://schemas.microsoft.com/office/drawing/2014/main" id="{645B0394-4E33-4C81-9B83-1F03E319150E}"/>
              </a:ext>
            </a:extLst>
          </p:cNvPr>
          <p:cNvPicPr>
            <a:picLocks noChangeAspect="1"/>
          </p:cNvPicPr>
          <p:nvPr/>
        </p:nvPicPr>
        <p:blipFill>
          <a:blip r:embed="rId3"/>
          <a:srcRect/>
          <a:stretch>
            <a:fillRect/>
          </a:stretch>
        </p:blipFill>
        <p:spPr>
          <a:xfrm>
            <a:off x="9347197" y="0"/>
            <a:ext cx="1320795" cy="990596"/>
          </a:xfrm>
          <a:prstGeom prst="rect">
            <a:avLst/>
          </a:prstGeom>
          <a:noFill/>
          <a:ln w="9528" cap="flat">
            <a:solidFill>
              <a:srgbClr val="FFCC00"/>
            </a:solidFill>
            <a:prstDash val="solid"/>
            <a:miter/>
          </a:ln>
        </p:spPr>
      </p:pic>
      <p:pic>
        <p:nvPicPr>
          <p:cNvPr id="8" name="Picture 12">
            <a:extLst>
              <a:ext uri="{FF2B5EF4-FFF2-40B4-BE49-F238E27FC236}">
                <a16:creationId xmlns:a16="http://schemas.microsoft.com/office/drawing/2014/main" id="{F6B4A44C-9638-46FA-8C91-863E940A17B0}"/>
              </a:ext>
            </a:extLst>
          </p:cNvPr>
          <p:cNvPicPr>
            <a:picLocks noChangeAspect="1"/>
          </p:cNvPicPr>
          <p:nvPr/>
        </p:nvPicPr>
        <p:blipFill>
          <a:blip r:embed="rId4"/>
          <a:srcRect/>
          <a:stretch>
            <a:fillRect/>
          </a:stretch>
        </p:blipFill>
        <p:spPr>
          <a:xfrm>
            <a:off x="7929567" y="0"/>
            <a:ext cx="1343025" cy="995360"/>
          </a:xfrm>
          <a:prstGeom prst="rect">
            <a:avLst/>
          </a:prstGeom>
          <a:noFill/>
          <a:ln w="9528" cap="flat">
            <a:solidFill>
              <a:srgbClr val="FFCC00"/>
            </a:solidFill>
            <a:prstDash val="solid"/>
            <a:miter/>
          </a:ln>
        </p:spPr>
      </p:pic>
      <p:pic>
        <p:nvPicPr>
          <p:cNvPr id="9" name="Picture 13">
            <a:extLst>
              <a:ext uri="{FF2B5EF4-FFF2-40B4-BE49-F238E27FC236}">
                <a16:creationId xmlns:a16="http://schemas.microsoft.com/office/drawing/2014/main" id="{365933B3-4303-46CC-A16B-FF6AC4688431}"/>
              </a:ext>
            </a:extLst>
          </p:cNvPr>
          <p:cNvPicPr>
            <a:picLocks noChangeAspect="1"/>
          </p:cNvPicPr>
          <p:nvPr/>
        </p:nvPicPr>
        <p:blipFill>
          <a:blip r:embed="rId5"/>
          <a:srcRect/>
          <a:stretch>
            <a:fillRect/>
          </a:stretch>
        </p:blipFill>
        <p:spPr>
          <a:xfrm>
            <a:off x="6538910" y="0"/>
            <a:ext cx="1317622" cy="998533"/>
          </a:xfrm>
          <a:prstGeom prst="rect">
            <a:avLst/>
          </a:prstGeom>
          <a:noFill/>
          <a:ln w="9528" cap="flat">
            <a:solidFill>
              <a:srgbClr val="FFCC00"/>
            </a:solidFill>
            <a:prstDash val="solid"/>
            <a:miter/>
          </a:ln>
        </p:spPr>
      </p:pic>
      <p:sp>
        <p:nvSpPr>
          <p:cNvPr id="10" name="AutoShape 16">
            <a:extLst>
              <a:ext uri="{FF2B5EF4-FFF2-40B4-BE49-F238E27FC236}">
                <a16:creationId xmlns:a16="http://schemas.microsoft.com/office/drawing/2014/main" id="{DF52424B-59F1-4173-8CEA-82E7048F23BB}"/>
              </a:ext>
            </a:extLst>
          </p:cNvPr>
          <p:cNvSpPr/>
          <p:nvPr/>
        </p:nvSpPr>
        <p:spPr>
          <a:xfrm>
            <a:off x="8709029" y="5486400"/>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12">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0C4D3E-0947-4B39-8257-465C1EBB9CC6}"/>
              </a:ext>
            </a:extLst>
          </p:cNvPr>
          <p:cNvSpPr txBox="1">
            <a:spLocks noGrp="1"/>
          </p:cNvSpPr>
          <p:nvPr>
            <p:ph type="title"/>
          </p:nvPr>
        </p:nvSpPr>
        <p:spPr>
          <a:xfrm>
            <a:off x="2116141" y="1181103"/>
            <a:ext cx="6192838" cy="1547814"/>
          </a:xfrm>
          <a:ln w="28575">
            <a:solidFill>
              <a:srgbClr val="000044"/>
            </a:solidFill>
            <a:prstDash val="solid"/>
            <a:miter/>
          </a:ln>
        </p:spPr>
        <p:txBody>
          <a:bodyPr anchor="ctr" anchorCtr="1"/>
          <a:lstStyle/>
          <a:p>
            <a:pPr lvl="0" algn="ctr"/>
            <a:r>
              <a:rPr lang="en-GB" b="1">
                <a:solidFill>
                  <a:srgbClr val="FFFFFF"/>
                </a:solidFill>
                <a:latin typeface="Arial" pitchFamily="34"/>
              </a:rPr>
              <a:t>What is the French for </a:t>
            </a:r>
            <a:br>
              <a:rPr lang="en-GB" b="1">
                <a:solidFill>
                  <a:srgbClr val="FFFFFF"/>
                </a:solidFill>
                <a:latin typeface="Arial" pitchFamily="34"/>
              </a:rPr>
            </a:br>
            <a:r>
              <a:rPr lang="en-GB" b="1">
                <a:solidFill>
                  <a:srgbClr val="FF0000"/>
                </a:solidFill>
                <a:latin typeface="Arial" pitchFamily="34"/>
              </a:rPr>
              <a:t>‘it’s in the north-west</a:t>
            </a:r>
            <a:r>
              <a:rPr lang="en-GB" b="1">
                <a:solidFill>
                  <a:srgbClr val="FFFFFF"/>
                </a:solidFill>
                <a:latin typeface="Arial" pitchFamily="34"/>
              </a:rPr>
              <a:t>…’ ?</a:t>
            </a:r>
          </a:p>
        </p:txBody>
      </p:sp>
      <p:grpSp>
        <p:nvGrpSpPr>
          <p:cNvPr id="3" name="Group 3">
            <a:extLst>
              <a:ext uri="{FF2B5EF4-FFF2-40B4-BE49-F238E27FC236}">
                <a16:creationId xmlns:a16="http://schemas.microsoft.com/office/drawing/2014/main" id="{024CA091-D441-437B-9FE8-C7E5131FFCC5}"/>
              </a:ext>
            </a:extLst>
          </p:cNvPr>
          <p:cNvGrpSpPr/>
          <p:nvPr/>
        </p:nvGrpSpPr>
        <p:grpSpPr>
          <a:xfrm>
            <a:off x="2116141" y="4606930"/>
            <a:ext cx="2968626" cy="1260472"/>
            <a:chOff x="2116141" y="4606930"/>
            <a:chExt cx="2968626" cy="1260472"/>
          </a:xfrm>
        </p:grpSpPr>
        <p:sp>
          <p:nvSpPr>
            <p:cNvPr id="4" name="Rectangle 4">
              <a:extLst>
                <a:ext uri="{FF2B5EF4-FFF2-40B4-BE49-F238E27FC236}">
                  <a16:creationId xmlns:a16="http://schemas.microsoft.com/office/drawing/2014/main" id="{01B1368D-EC77-4536-B54F-94E3907E26BF}"/>
                </a:ext>
              </a:extLst>
            </p:cNvPr>
            <p:cNvSpPr/>
            <p:nvPr/>
          </p:nvSpPr>
          <p:spPr>
            <a:xfrm>
              <a:off x="2116141" y="4606930"/>
              <a:ext cx="2965417" cy="1260472"/>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5" name="Text Box 5">
              <a:extLst>
                <a:ext uri="{FF2B5EF4-FFF2-40B4-BE49-F238E27FC236}">
                  <a16:creationId xmlns:a16="http://schemas.microsoft.com/office/drawing/2014/main" id="{2612E539-F1CD-41AC-AEB9-21C8C4FF4DC0}"/>
                </a:ext>
              </a:extLst>
            </p:cNvPr>
            <p:cNvSpPr txBox="1"/>
            <p:nvPr/>
          </p:nvSpPr>
          <p:spPr>
            <a:xfrm>
              <a:off x="2412845" y="4679954"/>
              <a:ext cx="2671922" cy="8302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C’est dans le sud –oust.</a:t>
              </a:r>
            </a:p>
          </p:txBody>
        </p:sp>
        <p:sp>
          <p:nvSpPr>
            <p:cNvPr id="6" name="Rectangle 6">
              <a:extLst>
                <a:ext uri="{FF2B5EF4-FFF2-40B4-BE49-F238E27FC236}">
                  <a16:creationId xmlns:a16="http://schemas.microsoft.com/office/drawing/2014/main" id="{C40AB3CD-F9A8-46EA-BAC0-FAE01CF78497}"/>
                </a:ext>
              </a:extLst>
            </p:cNvPr>
            <p:cNvSpPr/>
            <p:nvPr/>
          </p:nvSpPr>
          <p:spPr>
            <a:xfrm>
              <a:off x="2170666" y="4675190"/>
              <a:ext cx="221321" cy="504821"/>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C</a:t>
              </a:r>
            </a:p>
          </p:txBody>
        </p:sp>
      </p:grpSp>
      <p:grpSp>
        <p:nvGrpSpPr>
          <p:cNvPr id="7" name="Group 7">
            <a:extLst>
              <a:ext uri="{FF2B5EF4-FFF2-40B4-BE49-F238E27FC236}">
                <a16:creationId xmlns:a16="http://schemas.microsoft.com/office/drawing/2014/main" id="{E705FA39-075A-4650-957F-CFA84BF6A4A5}"/>
              </a:ext>
            </a:extLst>
          </p:cNvPr>
          <p:cNvGrpSpPr/>
          <p:nvPr/>
        </p:nvGrpSpPr>
        <p:grpSpPr>
          <a:xfrm>
            <a:off x="5313368" y="4619621"/>
            <a:ext cx="2994029" cy="1247771"/>
            <a:chOff x="5313368" y="4619621"/>
            <a:chExt cx="2994029" cy="1247771"/>
          </a:xfrm>
        </p:grpSpPr>
        <p:sp>
          <p:nvSpPr>
            <p:cNvPr id="8" name="Rectangle 8">
              <a:extLst>
                <a:ext uri="{FF2B5EF4-FFF2-40B4-BE49-F238E27FC236}">
                  <a16:creationId xmlns:a16="http://schemas.microsoft.com/office/drawing/2014/main" id="{3577D598-A4A4-4842-8337-F5B1E1FDC626}"/>
                </a:ext>
              </a:extLst>
            </p:cNvPr>
            <p:cNvSpPr/>
            <p:nvPr/>
          </p:nvSpPr>
          <p:spPr>
            <a:xfrm>
              <a:off x="5313368" y="4619621"/>
              <a:ext cx="2994029" cy="1247771"/>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9" name="Text Box 9">
              <a:extLst>
                <a:ext uri="{FF2B5EF4-FFF2-40B4-BE49-F238E27FC236}">
                  <a16:creationId xmlns:a16="http://schemas.microsoft.com/office/drawing/2014/main" id="{F406EB6B-CDDA-414E-91E8-12B9E7DB81C5}"/>
                </a:ext>
              </a:extLst>
            </p:cNvPr>
            <p:cNvSpPr txBox="1"/>
            <p:nvPr/>
          </p:nvSpPr>
          <p:spPr>
            <a:xfrm>
              <a:off x="5598962" y="4679954"/>
              <a:ext cx="2697324" cy="8302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C’est dans le nord- est.</a:t>
              </a:r>
            </a:p>
          </p:txBody>
        </p:sp>
        <p:sp>
          <p:nvSpPr>
            <p:cNvPr id="10" name="Rectangle 10">
              <a:extLst>
                <a:ext uri="{FF2B5EF4-FFF2-40B4-BE49-F238E27FC236}">
                  <a16:creationId xmlns:a16="http://schemas.microsoft.com/office/drawing/2014/main" id="{CD1CEA96-6A58-4CC6-9EE5-BC4F38C0680C}"/>
                </a:ext>
              </a:extLst>
            </p:cNvPr>
            <p:cNvSpPr/>
            <p:nvPr/>
          </p:nvSpPr>
          <p:spPr>
            <a:xfrm>
              <a:off x="5367308" y="4687891"/>
              <a:ext cx="218962" cy="498476"/>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D</a:t>
              </a:r>
            </a:p>
          </p:txBody>
        </p:sp>
      </p:grpSp>
      <p:grpSp>
        <p:nvGrpSpPr>
          <p:cNvPr id="11" name="Group 11">
            <a:extLst>
              <a:ext uri="{FF2B5EF4-FFF2-40B4-BE49-F238E27FC236}">
                <a16:creationId xmlns:a16="http://schemas.microsoft.com/office/drawing/2014/main" id="{741DA54B-FB43-4BE2-812A-9A315D280EF6}"/>
              </a:ext>
            </a:extLst>
          </p:cNvPr>
          <p:cNvGrpSpPr/>
          <p:nvPr/>
        </p:nvGrpSpPr>
        <p:grpSpPr>
          <a:xfrm>
            <a:off x="2090739" y="3021013"/>
            <a:ext cx="2987673" cy="1296984"/>
            <a:chOff x="2090739" y="3021013"/>
            <a:chExt cx="2987673" cy="1296984"/>
          </a:xfrm>
        </p:grpSpPr>
        <p:sp>
          <p:nvSpPr>
            <p:cNvPr id="12" name="Rectangle 12">
              <a:extLst>
                <a:ext uri="{FF2B5EF4-FFF2-40B4-BE49-F238E27FC236}">
                  <a16:creationId xmlns:a16="http://schemas.microsoft.com/office/drawing/2014/main" id="{DA2927C4-96E0-4C22-A408-7D425D6D59E6}"/>
                </a:ext>
              </a:extLst>
            </p:cNvPr>
            <p:cNvSpPr/>
            <p:nvPr/>
          </p:nvSpPr>
          <p:spPr>
            <a:xfrm>
              <a:off x="2090739" y="3021013"/>
              <a:ext cx="2987673"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3" name="Text Box 13">
              <a:extLst>
                <a:ext uri="{FF2B5EF4-FFF2-40B4-BE49-F238E27FC236}">
                  <a16:creationId xmlns:a16="http://schemas.microsoft.com/office/drawing/2014/main" id="{60871C05-A116-457F-8E8D-003685F278F1}"/>
                </a:ext>
              </a:extLst>
            </p:cNvPr>
            <p:cNvSpPr txBox="1"/>
            <p:nvPr/>
          </p:nvSpPr>
          <p:spPr>
            <a:xfrm>
              <a:off x="2374897" y="3119439"/>
              <a:ext cx="2652710" cy="8302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C’est dans le sud-est.</a:t>
              </a:r>
            </a:p>
          </p:txBody>
        </p:sp>
        <p:sp>
          <p:nvSpPr>
            <p:cNvPr id="14" name="Rectangle 14">
              <a:extLst>
                <a:ext uri="{FF2B5EF4-FFF2-40B4-BE49-F238E27FC236}">
                  <a16:creationId xmlns:a16="http://schemas.microsoft.com/office/drawing/2014/main" id="{C6B9A211-B1B4-439E-AD77-B6FA81663B0D}"/>
                </a:ext>
              </a:extLst>
            </p:cNvPr>
            <p:cNvSpPr/>
            <p:nvPr/>
          </p:nvSpPr>
          <p:spPr>
            <a:xfrm>
              <a:off x="2144716" y="3092455"/>
              <a:ext cx="217490" cy="517522"/>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A</a:t>
              </a:r>
            </a:p>
          </p:txBody>
        </p:sp>
      </p:grpSp>
      <p:grpSp>
        <p:nvGrpSpPr>
          <p:cNvPr id="15" name="Group 15">
            <a:extLst>
              <a:ext uri="{FF2B5EF4-FFF2-40B4-BE49-F238E27FC236}">
                <a16:creationId xmlns:a16="http://schemas.microsoft.com/office/drawing/2014/main" id="{783B1877-54A3-4427-B0B8-BB59748C856A}"/>
              </a:ext>
            </a:extLst>
          </p:cNvPr>
          <p:cNvGrpSpPr/>
          <p:nvPr/>
        </p:nvGrpSpPr>
        <p:grpSpPr>
          <a:xfrm>
            <a:off x="5295903" y="2998793"/>
            <a:ext cx="3011484" cy="1296984"/>
            <a:chOff x="5295903" y="2998793"/>
            <a:chExt cx="3011484" cy="1296984"/>
          </a:xfrm>
        </p:grpSpPr>
        <p:sp>
          <p:nvSpPr>
            <p:cNvPr id="16" name="Rectangle 16">
              <a:extLst>
                <a:ext uri="{FF2B5EF4-FFF2-40B4-BE49-F238E27FC236}">
                  <a16:creationId xmlns:a16="http://schemas.microsoft.com/office/drawing/2014/main" id="{67DFAAA3-7D7D-48F1-B8B2-F089697F9B5B}"/>
                </a:ext>
              </a:extLst>
            </p:cNvPr>
            <p:cNvSpPr/>
            <p:nvPr/>
          </p:nvSpPr>
          <p:spPr>
            <a:xfrm>
              <a:off x="5295903" y="2998793"/>
              <a:ext cx="3011484" cy="1296984"/>
            </a:xfrm>
            <a:prstGeom prst="rect">
              <a:avLst/>
            </a:prstGeom>
            <a:noFill/>
            <a:ln w="28575" cap="flat">
              <a:solidFill>
                <a:srgbClr val="FFCC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
          <p:nvSpPr>
            <p:cNvPr id="17" name="Text Box 17">
              <a:extLst>
                <a:ext uri="{FF2B5EF4-FFF2-40B4-BE49-F238E27FC236}">
                  <a16:creationId xmlns:a16="http://schemas.microsoft.com/office/drawing/2014/main" id="{AE2E5D2C-E287-4E0A-9AC7-7CA87AC42C65}"/>
                </a:ext>
              </a:extLst>
            </p:cNvPr>
            <p:cNvSpPr txBox="1"/>
            <p:nvPr/>
          </p:nvSpPr>
          <p:spPr>
            <a:xfrm>
              <a:off x="5569244" y="3083759"/>
              <a:ext cx="2716024" cy="83045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GillSans" pitchFamily="34"/>
                </a:rPr>
                <a:t>C’est dans le nord- ouest.</a:t>
              </a:r>
            </a:p>
          </p:txBody>
        </p:sp>
        <p:sp>
          <p:nvSpPr>
            <p:cNvPr id="18" name="Rectangle 18">
              <a:extLst>
                <a:ext uri="{FF2B5EF4-FFF2-40B4-BE49-F238E27FC236}">
                  <a16:creationId xmlns:a16="http://schemas.microsoft.com/office/drawing/2014/main" id="{CC0BE3FD-F389-4D4B-8A09-D8DCBF7ED43A}"/>
                </a:ext>
              </a:extLst>
            </p:cNvPr>
            <p:cNvSpPr/>
            <p:nvPr/>
          </p:nvSpPr>
          <p:spPr>
            <a:xfrm>
              <a:off x="5351196" y="3069329"/>
              <a:ext cx="218038" cy="524243"/>
            </a:xfrm>
            <a:prstGeom prst="rect">
              <a:avLst/>
            </a:prstGeom>
            <a:no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0000"/>
                  </a:solidFill>
                  <a:effectLst>
                    <a:outerShdw dist="38096" dir="2700000">
                      <a:srgbClr val="C0C0C0"/>
                    </a:outerShdw>
                  </a:effectLst>
                  <a:uFillTx/>
                  <a:latin typeface="GillSans"/>
                </a:rPr>
                <a:t>B</a:t>
              </a:r>
            </a:p>
          </p:txBody>
        </p:sp>
      </p:grpSp>
      <p:pic>
        <p:nvPicPr>
          <p:cNvPr id="19" name="Picture 19">
            <a:hlinkClick r:id="rId3" action="ppaction://hlinksldjump"/>
            <a:extLst>
              <a:ext uri="{FF2B5EF4-FFF2-40B4-BE49-F238E27FC236}">
                <a16:creationId xmlns:a16="http://schemas.microsoft.com/office/drawing/2014/main" id="{4E823865-52A6-465E-B140-B062795820D9}"/>
              </a:ext>
            </a:extLst>
          </p:cNvPr>
          <p:cNvPicPr>
            <a:picLocks noChangeAspect="1"/>
          </p:cNvPicPr>
          <p:nvPr/>
        </p:nvPicPr>
        <p:blipFill>
          <a:blip r:embed="rId4"/>
          <a:srcRect/>
          <a:stretch>
            <a:fillRect/>
          </a:stretch>
        </p:blipFill>
        <p:spPr>
          <a:xfrm>
            <a:off x="9347197" y="0"/>
            <a:ext cx="1320795" cy="990596"/>
          </a:xfrm>
          <a:prstGeom prst="rect">
            <a:avLst/>
          </a:prstGeom>
          <a:noFill/>
          <a:ln w="9528" cap="flat">
            <a:solidFill>
              <a:srgbClr val="FFCC00"/>
            </a:solidFill>
            <a:prstDash val="solid"/>
            <a:miter/>
          </a:ln>
        </p:spPr>
      </p:pic>
      <p:pic>
        <p:nvPicPr>
          <p:cNvPr id="20" name="Picture 20">
            <a:extLst>
              <a:ext uri="{FF2B5EF4-FFF2-40B4-BE49-F238E27FC236}">
                <a16:creationId xmlns:a16="http://schemas.microsoft.com/office/drawing/2014/main" id="{BFB336CA-1AFD-4DB3-ACC7-27CCB2515163}"/>
              </a:ext>
            </a:extLst>
          </p:cNvPr>
          <p:cNvPicPr>
            <a:picLocks noChangeAspect="1"/>
          </p:cNvPicPr>
          <p:nvPr/>
        </p:nvPicPr>
        <p:blipFill>
          <a:blip r:embed="rId5"/>
          <a:srcRect/>
          <a:stretch>
            <a:fillRect/>
          </a:stretch>
        </p:blipFill>
        <p:spPr>
          <a:xfrm>
            <a:off x="7929567" y="0"/>
            <a:ext cx="1343025" cy="995360"/>
          </a:xfrm>
          <a:prstGeom prst="rect">
            <a:avLst/>
          </a:prstGeom>
          <a:noFill/>
          <a:ln w="9528" cap="flat">
            <a:solidFill>
              <a:srgbClr val="FFCC00"/>
            </a:solidFill>
            <a:prstDash val="solid"/>
            <a:miter/>
          </a:ln>
        </p:spPr>
      </p:pic>
      <p:pic>
        <p:nvPicPr>
          <p:cNvPr id="21" name="Picture 21">
            <a:extLst>
              <a:ext uri="{FF2B5EF4-FFF2-40B4-BE49-F238E27FC236}">
                <a16:creationId xmlns:a16="http://schemas.microsoft.com/office/drawing/2014/main" id="{E7546330-6625-4AFA-AA4F-50854537EC6D}"/>
              </a:ext>
            </a:extLst>
          </p:cNvPr>
          <p:cNvPicPr>
            <a:picLocks noChangeAspect="1"/>
          </p:cNvPicPr>
          <p:nvPr/>
        </p:nvPicPr>
        <p:blipFill>
          <a:blip r:embed="rId6"/>
          <a:srcRect/>
          <a:stretch>
            <a:fillRect/>
          </a:stretch>
        </p:blipFill>
        <p:spPr>
          <a:xfrm>
            <a:off x="6538910" y="0"/>
            <a:ext cx="1317622" cy="998533"/>
          </a:xfrm>
          <a:prstGeom prst="rect">
            <a:avLst/>
          </a:prstGeom>
          <a:noFill/>
          <a:ln w="9528" cap="flat">
            <a:solidFill>
              <a:srgbClr val="FFCC00"/>
            </a:solidFill>
            <a:prstDash val="solid"/>
            <a:miter/>
          </a:ln>
        </p:spPr>
      </p:pic>
      <p:sp>
        <p:nvSpPr>
          <p:cNvPr id="22" name="AutoShape 22">
            <a:extLst>
              <a:ext uri="{FF2B5EF4-FFF2-40B4-BE49-F238E27FC236}">
                <a16:creationId xmlns:a16="http://schemas.microsoft.com/office/drawing/2014/main" id="{CAFD5C25-0B0B-447C-AF30-C7FCC72BC885}"/>
              </a:ext>
            </a:extLst>
          </p:cNvPr>
          <p:cNvSpPr/>
          <p:nvPr/>
        </p:nvSpPr>
        <p:spPr>
          <a:xfrm>
            <a:off x="8610603" y="4884743"/>
            <a:ext cx="377820" cy="287341"/>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gradFill>
            <a:gsLst>
              <a:gs pos="0">
                <a:srgbClr val="2A2A7E"/>
              </a:gs>
              <a:gs pos="100000">
                <a:srgbClr val="FFCC00"/>
              </a:gs>
            </a:gsLst>
            <a:lin ang="0"/>
          </a:gradFill>
          <a:ln cap="flat">
            <a:noFill/>
            <a:prstDash val="solid"/>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001" sz="2400" b="0" i="0" u="none" strike="noStrike" kern="1200" cap="none" spc="0" baseline="0">
              <a:solidFill>
                <a:srgbClr val="000099"/>
              </a:solidFill>
              <a:uFillTx/>
              <a:latin typeface="GillSans" pitchFamily="34"/>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nodeType="afterEffect">
                            <p:stCondLst>
                              <p:cond delay="500"/>
                            </p:stCondLst>
                            <p:childTnLst>
                              <p:par>
                                <p:cTn id="10" presetID="23" presetClass="entr" presetSubtype="528"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0"/>
                                          </p:val>
                                        </p:tav>
                                        <p:tav tm="100000">
                                          <p:val>
                                            <p:strVal val="#ppt_w"/>
                                          </p:val>
                                        </p:tav>
                                      </p:tavLst>
                                    </p:anim>
                                    <p:anim calcmode="lin" valueType="num">
                                      <p:cBhvr>
                                        <p:cTn id="13" dur="500" fill="hold"/>
                                        <p:tgtEl>
                                          <p:spTgt spid="2"/>
                                        </p:tgtEl>
                                        <p:attrNameLst>
                                          <p:attrName>ppt_h</p:attrName>
                                        </p:attrNameLst>
                                      </p:cBhvr>
                                      <p:tavLst>
                                        <p:tav tm="0">
                                          <p:val>
                                            <p:strVal val="0"/>
                                          </p:val>
                                        </p:tav>
                                        <p:tav tm="100000">
                                          <p:val>
                                            <p:strVal val="#ppt_h"/>
                                          </p:val>
                                        </p:tav>
                                      </p:tavLst>
                                    </p:anim>
                                    <p:anim calcmode="lin" valueType="num">
                                      <p:cBhvr>
                                        <p:cTn id="14" dur="500" fill="hold"/>
                                        <p:tgtEl>
                                          <p:spTgt spid="2"/>
                                        </p:tgtEl>
                                        <p:attrNameLst>
                                          <p:attrName>ppt_x</p:attrName>
                                        </p:attrNameLst>
                                      </p:cBhvr>
                                      <p:tavLst>
                                        <p:tav tm="0">
                                          <p:val>
                                            <p:strVal val="0.5"/>
                                          </p:val>
                                        </p:tav>
                                        <p:tav tm="100000">
                                          <p:val>
                                            <p:strVal val="#ppt_x"/>
                                          </p:val>
                                        </p:tav>
                                      </p:tavLst>
                                    </p:anim>
                                    <p:anim calcmode="lin" valueType="num">
                                      <p:cBhvr>
                                        <p:cTn id="15" dur="500" fill="hold"/>
                                        <p:tgtEl>
                                          <p:spTgt spid="2"/>
                                        </p:tgtEl>
                                        <p:attrNameLst>
                                          <p:attrName>ppt_y</p:attrName>
                                        </p:attrNameLst>
                                      </p:cBhvr>
                                      <p:tavLst>
                                        <p:tav tm="0">
                                          <p:val>
                                            <p:strVal val="0.5"/>
                                          </p:val>
                                        </p:tav>
                                        <p:tav tm="100000">
                                          <p:val>
                                            <p:strVal val="#ppt_y"/>
                                          </p:val>
                                        </p:tav>
                                      </p:tavLst>
                                    </p:anim>
                                  </p:childTnLst>
                                </p:cTn>
                              </p:par>
                            </p:childTnLst>
                          </p:cTn>
                        </p:par>
                        <p:par>
                          <p:cTn id="16" fill="hold" nodeType="afterEffect">
                            <p:stCondLst>
                              <p:cond delay="2000"/>
                            </p:stCondLst>
                            <p:childTnLst>
                              <p:par>
                                <p:cTn id="17" presetID="2" presetClass="entr" presetSubtype="6"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1+#ppt_w/2"/>
                                          </p:val>
                                        </p:tav>
                                        <p:tav tm="100000">
                                          <p:val>
                                            <p:strVal val="#ppt_x"/>
                                          </p:val>
                                        </p:tav>
                                      </p:tavLst>
                                    </p:anim>
                                    <p:anim calcmode="lin" valueType="num">
                                      <p:cBhvr>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nodeType="afterEffect">
                            <p:stCondLst>
                              <p:cond delay="3500"/>
                            </p:stCondLst>
                            <p:childTnLst>
                              <p:par>
                                <p:cTn id="22" presetID="2" presetClass="entr" presetSubtype="12" fill="hold" nodeType="afterEffect">
                                  <p:stCondLst>
                                    <p:cond delay="10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0-#ppt_w/2"/>
                                          </p:val>
                                        </p:tav>
                                        <p:tav tm="100000">
                                          <p:val>
                                            <p:strVal val="#ppt_x"/>
                                          </p:val>
                                        </p:tav>
                                      </p:tavLst>
                                    </p:anim>
                                    <p:anim calcmode="lin" valueType="num">
                                      <p:cBhvr>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nodeType="afterEffect">
                            <p:stCondLst>
                              <p:cond delay="5000"/>
                            </p:stCondLst>
                            <p:childTnLst>
                              <p:par>
                                <p:cTn id="27" presetID="2" presetClass="entr" presetSubtype="6"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ppt_x</p:attrName>
                                        </p:attrNameLst>
                                      </p:cBhvr>
                                      <p:tavLst>
                                        <p:tav tm="0">
                                          <p:val>
                                            <p:strVal val="1+#ppt_w/2"/>
                                          </p:val>
                                        </p:tav>
                                        <p:tav tm="100000">
                                          <p:val>
                                            <p:strVal val="#ppt_x"/>
                                          </p:val>
                                        </p:tav>
                                      </p:tavLst>
                                    </p:anim>
                                    <p:anim calcmode="lin" valueType="num">
                                      <p:cBhvr>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nodeType="afterEffect">
                            <p:stCondLst>
                              <p:cond delay="6500"/>
                            </p:stCondLst>
                            <p:childTnLst>
                              <p:par>
                                <p:cTn id="32" presetID="2" presetClass="entr" presetSubtype="12" fill="hold" nodeType="afterEffect">
                                  <p:stCondLst>
                                    <p:cond delay="1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0-#ppt_w/2"/>
                                          </p:val>
                                        </p:tav>
                                        <p:tav tm="100000">
                                          <p:val>
                                            <p:strVal val="#ppt_x"/>
                                          </p:val>
                                        </p:tav>
                                      </p:tavLst>
                                    </p:anim>
                                    <p:anim calcmode="lin" valueType="num">
                                      <p:cBhvr>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mpora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1213</Words>
  <Application>Microsoft Office PowerPoint</Application>
  <PresentationFormat>Widescreen</PresentationFormat>
  <Paragraphs>220</Paragraphs>
  <Slides>25</Slides>
  <Notes>19</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4" baseType="lpstr">
      <vt:lpstr>Arial</vt:lpstr>
      <vt:lpstr>Calibri</vt:lpstr>
      <vt:lpstr>Calibri Light</vt:lpstr>
      <vt:lpstr>Comic Sans MS</vt:lpstr>
      <vt:lpstr>GillSans</vt:lpstr>
      <vt:lpstr>Office Theme</vt:lpstr>
      <vt:lpstr>Theme1 template</vt:lpstr>
      <vt:lpstr>Contemporary</vt:lpstr>
      <vt:lpstr>Bitmap Image</vt:lpstr>
      <vt:lpstr>lundi 1 février Dans ma ville</vt:lpstr>
      <vt:lpstr>                     Regardons une vidéo                   Click on the link below.</vt:lpstr>
      <vt:lpstr>                     Réponses vidéo                   Click on the link below.</vt:lpstr>
      <vt:lpstr>PowerPoint Presentation</vt:lpstr>
      <vt:lpstr>PowerPoint Presentation</vt:lpstr>
      <vt:lpstr>PowerPoint Presentation</vt:lpstr>
      <vt:lpstr>What is the French  for ‘Where do you live’?</vt:lpstr>
      <vt:lpstr>What is the French word for ‘where do you live’?</vt:lpstr>
      <vt:lpstr>What is the French for  ‘it’s in the north-west…’ ?</vt:lpstr>
      <vt:lpstr>What is the French for  ‘it’s in the north-west…’ ?</vt:lpstr>
      <vt:lpstr>Translate: Dans ma ville, je préfère mon école.</vt:lpstr>
      <vt:lpstr>Translate: Dans ma ville, je préfère mon école.</vt:lpstr>
      <vt:lpstr>Translate: Où habites-tu? </vt:lpstr>
      <vt:lpstr>Translate: Où habites-tu? </vt:lpstr>
      <vt:lpstr>Find the correct translation for: I love, and I don’t like</vt:lpstr>
      <vt:lpstr>Find the correct translation for: I love, and I don’t like</vt:lpstr>
      <vt:lpstr>Find the only feminine word.</vt:lpstr>
      <vt:lpstr>Find the only feminine word.</vt:lpstr>
      <vt:lpstr>Which word does not  refer to the topic of my town ?</vt:lpstr>
      <vt:lpstr>Which word does not  refer to the topic of my town ?</vt:lpstr>
      <vt:lpstr>Find the negative sentence:</vt:lpstr>
      <vt:lpstr>Find the negative sentence:</vt:lpstr>
      <vt:lpstr>PowerPoint Presentation</vt:lpstr>
      <vt:lpstr>PowerPoint Presentation</vt:lpstr>
      <vt:lpstr>Nous avons fini. 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lundi 25 janvier J’aime ma ville</dc:title>
  <dc:creator>Vanessa Samandi</dc:creator>
  <cp:lastModifiedBy>Vanessa Samandi</cp:lastModifiedBy>
  <cp:revision>16</cp:revision>
  <dcterms:created xsi:type="dcterms:W3CDTF">2021-01-23T22:12:20Z</dcterms:created>
  <dcterms:modified xsi:type="dcterms:W3CDTF">2021-01-29T19:54:45Z</dcterms:modified>
</cp:coreProperties>
</file>