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6858000" cy="9144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4" autoAdjust="0"/>
  </p:normalViewPr>
  <p:slideViewPr>
    <p:cSldViewPr>
      <p:cViewPr>
        <p:scale>
          <a:sx n="110" d="100"/>
          <a:sy n="110" d="100"/>
        </p:scale>
        <p:origin x="1032" y="-166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C570A3CF-0BAE-4090-A6E2-ACD84C672D46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24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1458" tIns="45729" rIns="91458" bIns="457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DD26ED26-E50C-43E5-A39A-B414A55CE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3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6ED26-E50C-43E5-A39A-B414A55CEA5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6ED26-E50C-43E5-A39A-B414A55CEA5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36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161-6FE4-4F93-954C-AC74026BF17C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7A8A-301D-41E6-833C-1233B9E57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2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161-6FE4-4F93-954C-AC74026BF17C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7A8A-301D-41E6-833C-1233B9E57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0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161-6FE4-4F93-954C-AC74026BF17C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7A8A-301D-41E6-833C-1233B9E57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85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161-6FE4-4F93-954C-AC74026BF17C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7A8A-301D-41E6-833C-1233B9E57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04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161-6FE4-4F93-954C-AC74026BF17C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7A8A-301D-41E6-833C-1233B9E57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350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161-6FE4-4F93-954C-AC74026BF17C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7A8A-301D-41E6-833C-1233B9E57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25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161-6FE4-4F93-954C-AC74026BF17C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7A8A-301D-41E6-833C-1233B9E57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0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161-6FE4-4F93-954C-AC74026BF17C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7A8A-301D-41E6-833C-1233B9E57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43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161-6FE4-4F93-954C-AC74026BF17C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7A8A-301D-41E6-833C-1233B9E57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26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161-6FE4-4F93-954C-AC74026BF17C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7A8A-301D-41E6-833C-1233B9E57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19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161-6FE4-4F93-954C-AC74026BF17C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7A8A-301D-41E6-833C-1233B9E57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77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B161-6FE4-4F93-954C-AC74026BF17C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B7A8A-301D-41E6-833C-1233B9E57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99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2941" y="251520"/>
            <a:ext cx="6392119" cy="8654261"/>
            <a:chOff x="108797887" y="108776854"/>
            <a:chExt cx="2771775" cy="2802591"/>
          </a:xfrm>
        </p:grpSpPr>
        <p:sp>
          <p:nvSpPr>
            <p:cNvPr id="5" name="Rectangle 3" hidden="1"/>
            <p:cNvSpPr>
              <a:spLocks noChangeArrowheads="1"/>
            </p:cNvSpPr>
            <p:nvPr/>
          </p:nvSpPr>
          <p:spPr bwMode="auto">
            <a:xfrm>
              <a:off x="108797887" y="108776854"/>
              <a:ext cx="2771775" cy="2802591"/>
            </a:xfrm>
            <a:prstGeom prst="rect">
              <a:avLst/>
            </a:prstGeom>
            <a:solidFill>
              <a:srgbClr val="FFFFFF"/>
            </a:solidFill>
            <a:ln w="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Candara" pitchFamily="34" charset="0"/>
                <a:cs typeface="Tahoma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8797887" y="108776854"/>
              <a:ext cx="2771775" cy="2802591"/>
            </a:xfrm>
            <a:prstGeom prst="rect">
              <a:avLst/>
            </a:prstGeom>
            <a:noFill/>
            <a:ln w="19050" algn="in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Candara" pitchFamily="34" charset="0"/>
                <a:cs typeface="Tahoma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9164600" y="109156593"/>
              <a:ext cx="2038350" cy="2043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Candara" pitchFamily="34" charset="0"/>
                <a:cs typeface="Tahoma" pitchFamily="34" charset="0"/>
              </a:endParaRPr>
            </a:p>
          </p:txBody>
        </p:sp>
      </p:grp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-7577416" y="11166906"/>
            <a:ext cx="4512469" cy="336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Booking form– Example School Adventure Course- All Years.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Autumn First Half 2012.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I ______________________ consent for my child ______________________ to participate in the Rising Stars Gymnastics Course.			 Emergency telephone number: __________________________________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Does you child have any medical conditions?____________________________________________________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My child is/is not being picked up (please circle).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RISING STARS are not under any liability whatsoever in respect of loss or damage of clothing however caused whilst attending this course.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Signed Parent/Guardian 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2" name="AutoShape 8"/>
          <p:cNvCxnSpPr>
            <a:cxnSpLocks noChangeShapeType="1"/>
          </p:cNvCxnSpPr>
          <p:nvPr/>
        </p:nvCxnSpPr>
        <p:spPr bwMode="auto">
          <a:xfrm>
            <a:off x="-7773869" y="11118221"/>
            <a:ext cx="4950619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-8120342" y="14945155"/>
            <a:ext cx="56007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Eras Demi ITC" pitchFamily="34" charset="0"/>
                <a:cs typeface="Arial" pitchFamily="34" charset="0"/>
              </a:rPr>
              <a:t>www.risingstars-online.co.uk			01462 790152			multi-sports@risingstars-online.co.uk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3501008" y="2051720"/>
            <a:ext cx="2526926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600" b="1" dirty="0">
              <a:solidFill>
                <a:srgbClr val="FF0000"/>
              </a:solidFill>
              <a:latin typeface="Candara" pitchFamily="34" charset="0"/>
            </a:endParaRPr>
          </a:p>
          <a:p>
            <a:pPr algn="ctr"/>
            <a:r>
              <a:rPr lang="en-GB" sz="1050" b="1" dirty="0"/>
              <a:t>Come and learn some new sports skills with Rising Stars! </a:t>
            </a:r>
          </a:p>
          <a:p>
            <a:pPr algn="ctr"/>
            <a:r>
              <a:rPr lang="en-GB" sz="1050" b="1" dirty="0"/>
              <a:t>Sessions will include football, basketball, tag rugby, cricket, short tennis and more!</a:t>
            </a:r>
          </a:p>
          <a:p>
            <a:pPr algn="ctr"/>
            <a:r>
              <a:rPr lang="en-GB" sz="1050" b="1" dirty="0"/>
              <a:t>The emphasis on our courses is FUN!</a:t>
            </a:r>
            <a:endParaRPr lang="en-GB" sz="1050" b="1" dirty="0">
              <a:latin typeface="Candara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sz="80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</a:br>
            <a:r>
              <a:rPr kumimoji="0" lang="en-GB" sz="105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  <a:t>To book a place, please return the reply section of this form together with a non-refundable cheque or </a:t>
            </a:r>
            <a:r>
              <a:rPr lang="en-GB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cs typeface="Tahoma" pitchFamily="34" charset="0"/>
              </a:rPr>
              <a:t>ca</a:t>
            </a:r>
            <a:r>
              <a:rPr kumimoji="0" lang="en-GB" sz="105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  <a:t>sh for £</a:t>
            </a:r>
            <a:r>
              <a:rPr lang="en-GB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cs typeface="Tahoma" pitchFamily="34" charset="0"/>
              </a:rPr>
              <a:t>20.00</a:t>
            </a:r>
            <a:r>
              <a:rPr kumimoji="0" lang="en-GB" sz="105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  <a:t> to the</a:t>
            </a:r>
            <a:r>
              <a:rPr kumimoji="0" lang="en-GB" sz="1050" b="1" i="0" u="none" strike="noStrike" cap="none" normalizeH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  <a:t> </a:t>
            </a:r>
            <a:r>
              <a:rPr kumimoji="0" lang="en-GB" sz="105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  <a:t>SCHOOL OFFICE.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50" b="1" i="1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  <a:t>Cheques should be made payable to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50" b="1" i="1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  <a:t>Rising Stars Multi-Sports Ltd.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sz="80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</a:br>
            <a:r>
              <a:rPr kumimoji="0" lang="en-GB" sz="105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  <a:t>Places will be allocated on a first come first served basis with a minimum of 8 and a maximum of </a:t>
            </a:r>
            <a:r>
              <a:rPr lang="en-GB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cs typeface="Tahoma" pitchFamily="34" charset="0"/>
              </a:rPr>
              <a:t>20</a:t>
            </a:r>
            <a:r>
              <a:rPr kumimoji="0" lang="en-GB" sz="105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  <a:t> children allowed to attend.</a:t>
            </a:r>
            <a:br>
              <a:rPr lang="en-GB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cs typeface="Tahoma" pitchFamily="34" charset="0"/>
              </a:rPr>
            </a:br>
            <a:br>
              <a:rPr lang="en-GB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cs typeface="Tahoma" pitchFamily="34" charset="0"/>
              </a:rPr>
            </a:br>
            <a:r>
              <a:rPr lang="en-GB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cs typeface="Tahoma" pitchFamily="34" charset="0"/>
              </a:rPr>
              <a:t>Your child's place is only guaranteed  if the School office receives the completed consent form below</a:t>
            </a:r>
            <a:endParaRPr kumimoji="0" lang="en-GB" sz="1050" b="1" i="0" u="none" strike="noStrike" cap="none" normalizeH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Candara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GB" sz="900" b="1" baseline="0" dirty="0">
              <a:latin typeface="Candara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br>
              <a:rPr kumimoji="0" lang="en-GB" sz="700" b="1" i="0" u="none" strike="noStrike" cap="none" normalizeH="0" baseline="0" dirty="0">
                <a:ln>
                  <a:noFill/>
                </a:ln>
                <a:effectLst/>
                <a:latin typeface="Candara" pitchFamily="34" charset="0"/>
                <a:cs typeface="Tahoma" pitchFamily="34" charset="0"/>
              </a:rPr>
            </a:br>
            <a:endParaRPr kumimoji="0" lang="en-US" sz="1050" b="0" i="0" u="none" strike="noStrike" cap="none" normalizeH="0" baseline="0" dirty="0">
              <a:ln>
                <a:noFill/>
              </a:ln>
              <a:effectLst/>
              <a:latin typeface="Candara" pitchFamily="34" charset="0"/>
              <a:cs typeface="Tahoma" pitchFamily="34" charset="0"/>
            </a:endParaRP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692696" y="5796136"/>
            <a:ext cx="5447033" cy="21602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9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All children should wear suitable clothing for sports.</a:t>
            </a: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  <a:latin typeface="Candar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Candara" pitchFamily="34" charset="0"/>
              <a:cs typeface="Tahoma" pitchFamily="34" charset="0"/>
            </a:endParaRPr>
          </a:p>
        </p:txBody>
      </p:sp>
      <p:pic>
        <p:nvPicPr>
          <p:cNvPr id="1056" name="Picture 32" descr="Logo lar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611560"/>
            <a:ext cx="1080120" cy="69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1268760" y="476721"/>
            <a:ext cx="544522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3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cs typeface="Tahoma" pitchFamily="34" charset="0"/>
              </a:rPr>
              <a:t>Bolney Primary School </a:t>
            </a:r>
            <a:r>
              <a:rPr kumimoji="0" lang="en-GB" sz="230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  <a:t>Multi-Sports Club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3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cs typeface="Tahoma" pitchFamily="34" charset="0"/>
              </a:rPr>
              <a:t>Friday Afternoon  3.15pm – 4.15pm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30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  <a:t>Key Stage 2</a:t>
            </a:r>
            <a:endParaRPr kumimoji="0" lang="en-US" sz="2300" b="1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Candara" pitchFamily="34" charset="0"/>
              <a:cs typeface="Tahoma" pitchFamily="34" charset="0"/>
            </a:endParaRPr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46345768" y="3087440"/>
            <a:ext cx="601662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Booking form– Example School Adventure Course- All Years.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Autumn First Half 2012.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I ______________________ consent for my child ______________________ to participate in the Rising Stars Gymnastics Course.			 Emergency telephone number: __________________________________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Does you child have any medical conditions?____________________________________________________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My child is/is not being picked up (please circle).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RISING STARS are not under any liability whatsoever in respect of loss or damage of clothing however caused whilst attending this course.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Signed Parent/Guardian 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58" name="AutoShape 34"/>
          <p:cNvCxnSpPr>
            <a:cxnSpLocks noChangeShapeType="1"/>
          </p:cNvCxnSpPr>
          <p:nvPr/>
        </p:nvCxnSpPr>
        <p:spPr bwMode="auto">
          <a:xfrm>
            <a:off x="46083831" y="3050927"/>
            <a:ext cx="66008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29" name="Text Box 35"/>
          <p:cNvSpPr txBox="1">
            <a:spLocks noChangeArrowheads="1"/>
          </p:cNvSpPr>
          <p:nvPr/>
        </p:nvSpPr>
        <p:spPr bwMode="auto">
          <a:xfrm>
            <a:off x="45621868" y="5921127"/>
            <a:ext cx="7467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Eras Demi ITC" pitchFamily="34" charset="0"/>
                <a:cs typeface="Arial" pitchFamily="34" charset="0"/>
              </a:rPr>
              <a:t>www.risingstars-online.co.uk			01462 790152			multi-sports@risingstars-online.co.uk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4664" y="6444208"/>
            <a:ext cx="6264695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900" b="1" dirty="0">
              <a:latin typeface="Candara" pitchFamily="34" charset="0"/>
              <a:cs typeface="Tahoma" pitchFamily="34" charset="0"/>
            </a:endParaRPr>
          </a:p>
          <a:p>
            <a:pPr algn="ctr"/>
            <a:r>
              <a:rPr lang="en-GB" sz="1000" b="1" dirty="0">
                <a:latin typeface="Candara" pitchFamily="34" charset="0"/>
                <a:cs typeface="Tahoma" pitchFamily="34" charset="0"/>
              </a:rPr>
              <a:t>Bolney Primary School  Multi-Skills Club.  Friday Afternoon Summer Term 2017</a:t>
            </a:r>
            <a:endParaRPr lang="en-GB" sz="1000" dirty="0">
              <a:latin typeface="Candar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en-GB" sz="1000" b="1" dirty="0">
              <a:latin typeface="Candar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000" b="1" dirty="0">
                <a:latin typeface="Candara" pitchFamily="34" charset="0"/>
                <a:cs typeface="Tahoma" pitchFamily="34" charset="0"/>
              </a:rPr>
              <a:t>I _________________________________ consent for my child __________________________________ </a:t>
            </a:r>
          </a:p>
          <a:p>
            <a:pPr>
              <a:lnSpc>
                <a:spcPct val="150000"/>
              </a:lnSpc>
            </a:pPr>
            <a:r>
              <a:rPr lang="en-GB" sz="1000" b="1" dirty="0">
                <a:latin typeface="Candara" pitchFamily="34" charset="0"/>
                <a:cs typeface="Tahoma" pitchFamily="34" charset="0"/>
              </a:rPr>
              <a:t>to participate in the Rising Stars Multi-Skills Course. 	</a:t>
            </a:r>
          </a:p>
          <a:p>
            <a:pPr>
              <a:lnSpc>
                <a:spcPct val="150000"/>
              </a:lnSpc>
            </a:pPr>
            <a:r>
              <a:rPr lang="en-GB" sz="1000" b="1" dirty="0">
                <a:latin typeface="Candara" pitchFamily="34" charset="0"/>
                <a:cs typeface="Tahoma" pitchFamily="34" charset="0"/>
              </a:rPr>
              <a:t> Emergency telephone number: __________________________________________________________ </a:t>
            </a:r>
            <a:br>
              <a:rPr lang="en-GB" sz="1000" b="1" dirty="0">
                <a:latin typeface="Candara" pitchFamily="34" charset="0"/>
                <a:cs typeface="Tahoma" pitchFamily="34" charset="0"/>
              </a:rPr>
            </a:br>
            <a:r>
              <a:rPr lang="en-GB" sz="1000" b="1" dirty="0">
                <a:latin typeface="Candara" pitchFamily="34" charset="0"/>
                <a:cs typeface="Tahoma" pitchFamily="34" charset="0"/>
              </a:rPr>
              <a:t>Childs D.O.B:_____/______/____	 E – mail: _______________________________________________</a:t>
            </a:r>
            <a:br>
              <a:rPr lang="en-GB" sz="1000" b="1" dirty="0">
                <a:latin typeface="Candara" pitchFamily="34" charset="0"/>
                <a:cs typeface="Tahoma" pitchFamily="34" charset="0"/>
              </a:rPr>
            </a:br>
            <a:r>
              <a:rPr lang="en-GB" sz="1000" b="1" dirty="0">
                <a:latin typeface="Candara" pitchFamily="34" charset="0"/>
                <a:cs typeface="Tahoma" pitchFamily="34" charset="0"/>
              </a:rPr>
              <a:t>Does your child have any medical conditions? _____________________________________________</a:t>
            </a:r>
            <a:br>
              <a:rPr lang="en-GB" sz="1000" b="1" dirty="0">
                <a:latin typeface="Candara" pitchFamily="34" charset="0"/>
                <a:cs typeface="Tahoma" pitchFamily="34" charset="0"/>
              </a:rPr>
            </a:br>
            <a:br>
              <a:rPr lang="en-GB" sz="800" b="1" dirty="0">
                <a:latin typeface="Candara" pitchFamily="34" charset="0"/>
                <a:cs typeface="Tahoma" pitchFamily="34" charset="0"/>
              </a:rPr>
            </a:br>
            <a:r>
              <a:rPr lang="en-GB" sz="800" b="1" dirty="0">
                <a:latin typeface="Candara" pitchFamily="34" charset="0"/>
                <a:cs typeface="Tahoma" pitchFamily="34" charset="0"/>
              </a:rPr>
              <a:t>RISING STARS are not under any liability whatsoever in respect of loss or damage of clothing however caused whilst attending this course.</a:t>
            </a:r>
            <a:br>
              <a:rPr lang="en-GB" sz="1000" b="1" dirty="0">
                <a:latin typeface="Candara" pitchFamily="34" charset="0"/>
                <a:cs typeface="Tahoma" pitchFamily="34" charset="0"/>
              </a:rPr>
            </a:br>
            <a:r>
              <a:rPr lang="en-GB" sz="1000" b="1" dirty="0">
                <a:latin typeface="Candara" pitchFamily="34" charset="0"/>
                <a:cs typeface="Tahoma" pitchFamily="34" charset="0"/>
              </a:rPr>
              <a:t>Signed Parent/Guardian __________________________________________________________________</a:t>
            </a:r>
            <a:endParaRPr lang="en-GB" sz="1000" dirty="0">
              <a:latin typeface="Candara" pitchFamily="34" charset="0"/>
              <a:cs typeface="Tahoma" pitchFamily="34" charset="0"/>
            </a:endParaRPr>
          </a:p>
        </p:txBody>
      </p:sp>
      <p:cxnSp>
        <p:nvCxnSpPr>
          <p:cNvPr id="1025" name="Straight Connector 1024"/>
          <p:cNvCxnSpPr/>
          <p:nvPr/>
        </p:nvCxnSpPr>
        <p:spPr>
          <a:xfrm>
            <a:off x="692696" y="6516216"/>
            <a:ext cx="545231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48680" y="1619672"/>
            <a:ext cx="5760640" cy="4824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itchFamily="34" charset="0"/>
              <a:cs typeface="Tahoma" pitchFamily="34" charset="0"/>
            </a:endParaRPr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3010644" y="0"/>
            <a:ext cx="836712" cy="25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ndara" pitchFamily="34" charset="0"/>
                <a:cs typeface="Tahoma" pitchFamily="34" charset="0"/>
              </a:rPr>
              <a:t>PPA COVER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ndara" pitchFamily="34" charset="0"/>
              <a:cs typeface="Tahoma" pitchFamily="34" charset="0"/>
            </a:endParaRP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0" y="0"/>
            <a:ext cx="1340768" cy="25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>
                <a:solidFill>
                  <a:srgbClr val="FF0000"/>
                </a:solidFill>
                <a:latin typeface="Candara" pitchFamily="34" charset="0"/>
                <a:cs typeface="Tahoma" pitchFamily="34" charset="0"/>
              </a:rPr>
              <a:t>CHILDRENS PARTIES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ndara" pitchFamily="34" charset="0"/>
              <a:cs typeface="Tahoma" pitchFamily="34" charset="0"/>
            </a:endParaRP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271554" y="251520"/>
            <a:ext cx="1933310" cy="25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ndara" pitchFamily="34" charset="0"/>
                <a:cs typeface="Tahoma" pitchFamily="34" charset="0"/>
              </a:rPr>
              <a:t>www.risingstars-online.co.uk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ndara" pitchFamily="34" charset="0"/>
              <a:cs typeface="Tahoma" pitchFamily="34" charset="0"/>
            </a:endParaRPr>
          </a:p>
        </p:txBody>
      </p: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4293096" y="251520"/>
            <a:ext cx="2287083" cy="25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>
                <a:solidFill>
                  <a:srgbClr val="FF0000"/>
                </a:solidFill>
                <a:latin typeface="Candara" pitchFamily="34" charset="0"/>
                <a:cs typeface="Tahoma" pitchFamily="34" charset="0"/>
              </a:rPr>
              <a:t>sussex@risingstars-online.co.uk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ndara" pitchFamily="34" charset="0"/>
              <a:cs typeface="Tahoma" pitchFamily="34" charset="0"/>
            </a:endParaRP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2945673" y="251520"/>
            <a:ext cx="966655" cy="25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ndara" pitchFamily="34" charset="0"/>
                <a:cs typeface="Tahoma" pitchFamily="34" charset="0"/>
              </a:rPr>
              <a:t>01273 579606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ndara" pitchFamily="34" charset="0"/>
              <a:cs typeface="Tahoma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/>
          <a:srcRect l="20587" t="14286"/>
          <a:stretch>
            <a:fillRect/>
          </a:stretch>
        </p:blipFill>
        <p:spPr>
          <a:xfrm>
            <a:off x="1988841" y="2051720"/>
            <a:ext cx="1080120" cy="1944216"/>
          </a:xfrm>
          <a:prstGeom prst="rect">
            <a:avLst/>
          </a:prstGeom>
        </p:spPr>
      </p:pic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5717330" y="0"/>
            <a:ext cx="1140670" cy="25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ndara" pitchFamily="34" charset="0"/>
                <a:cs typeface="Tahoma" pitchFamily="34" charset="0"/>
              </a:rPr>
              <a:t>HOLIDAY CLUBS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ndara" pitchFamily="34" charset="0"/>
              <a:cs typeface="Tahoma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0" y="8867001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656345" y="6007107"/>
            <a:ext cx="5447033" cy="288031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effectLst/>
                <a:latin typeface="Candara" pitchFamily="34" charset="0"/>
                <a:cs typeface="Arial" pitchFamily="34" charset="0"/>
              </a:rPr>
              <a:t>Club</a:t>
            </a:r>
            <a:r>
              <a:rPr kumimoji="0" lang="en-GB" sz="1100" b="1" i="0" u="none" strike="noStrike" cap="none" normalizeH="0" dirty="0">
                <a:ln>
                  <a:noFill/>
                </a:ln>
                <a:effectLst/>
                <a:latin typeface="Candara" pitchFamily="34" charset="0"/>
                <a:cs typeface="Arial" pitchFamily="34" charset="0"/>
              </a:rPr>
              <a:t> Dates</a:t>
            </a:r>
            <a:r>
              <a:rPr lang="en-GB" sz="1100" b="1" dirty="0">
                <a:latin typeface="Candara" pitchFamily="34" charset="0"/>
                <a:cs typeface="Arial" pitchFamily="34" charset="0"/>
              </a:rPr>
              <a:t>: 28</a:t>
            </a:r>
            <a:r>
              <a:rPr lang="en-GB" sz="1100" b="1" baseline="30000" dirty="0">
                <a:latin typeface="Candara" pitchFamily="34" charset="0"/>
                <a:cs typeface="Arial" pitchFamily="34" charset="0"/>
              </a:rPr>
              <a:t>th</a:t>
            </a:r>
            <a:r>
              <a:rPr lang="en-GB" sz="1100" b="1" dirty="0">
                <a:latin typeface="Candara" pitchFamily="34" charset="0"/>
                <a:cs typeface="Arial" pitchFamily="34" charset="0"/>
              </a:rPr>
              <a:t> April, 5</a:t>
            </a:r>
            <a:r>
              <a:rPr lang="en-GB" sz="1100" b="1" baseline="30000" dirty="0">
                <a:latin typeface="Candara" pitchFamily="34" charset="0"/>
                <a:cs typeface="Arial" pitchFamily="34" charset="0"/>
              </a:rPr>
              <a:t>th</a:t>
            </a:r>
            <a:r>
              <a:rPr lang="en-GB" sz="1100" b="1" dirty="0">
                <a:latin typeface="Candara" pitchFamily="34" charset="0"/>
                <a:cs typeface="Arial" pitchFamily="34" charset="0"/>
              </a:rPr>
              <a:t>,12</a:t>
            </a:r>
            <a:r>
              <a:rPr lang="en-GB" sz="1100" b="1" baseline="30000" dirty="0">
                <a:latin typeface="Candara" pitchFamily="34" charset="0"/>
                <a:cs typeface="Arial" pitchFamily="34" charset="0"/>
              </a:rPr>
              <a:t>th</a:t>
            </a:r>
            <a:r>
              <a:rPr lang="en-GB" sz="1100" b="1" dirty="0">
                <a:latin typeface="Candara" pitchFamily="34" charset="0"/>
                <a:cs typeface="Arial" pitchFamily="34" charset="0"/>
              </a:rPr>
              <a:t>,19</a:t>
            </a:r>
            <a:r>
              <a:rPr lang="en-GB" sz="1100" b="1" baseline="30000" dirty="0">
                <a:latin typeface="Candara" pitchFamily="34" charset="0"/>
                <a:cs typeface="Arial" pitchFamily="34" charset="0"/>
              </a:rPr>
              <a:t>th</a:t>
            </a:r>
            <a:r>
              <a:rPr lang="en-GB" sz="1100" b="1" dirty="0">
                <a:latin typeface="Candara" pitchFamily="34" charset="0"/>
                <a:cs typeface="Arial" pitchFamily="34" charset="0"/>
              </a:rPr>
              <a:t>,26</a:t>
            </a:r>
            <a:r>
              <a:rPr lang="en-GB" sz="1100" b="1" baseline="30000" dirty="0">
                <a:latin typeface="Candara" pitchFamily="34" charset="0"/>
                <a:cs typeface="Arial" pitchFamily="34" charset="0"/>
              </a:rPr>
              <a:t>th</a:t>
            </a:r>
            <a:r>
              <a:rPr lang="en-GB" sz="1100" b="1" dirty="0">
                <a:latin typeface="Candara" pitchFamily="34" charset="0"/>
                <a:cs typeface="Arial" pitchFamily="34" charset="0"/>
              </a:rPr>
              <a:t> May </a:t>
            </a:r>
            <a:r>
              <a:rPr lang="en-GB" sz="1100" b="1" dirty="0">
                <a:latin typeface="Candara" pitchFamily="34" charset="0"/>
                <a:cs typeface="Arial" pitchFamily="34" charset="0"/>
              </a:rPr>
              <a:t> </a:t>
            </a:r>
            <a:endParaRPr kumimoji="0" lang="en-US" sz="1100" b="0" i="0" u="none" strike="noStrike" cap="none" normalizeH="0" baseline="0" dirty="0">
              <a:ln>
                <a:noFill/>
              </a:ln>
              <a:effectLst/>
              <a:latin typeface="Candara" pitchFamily="34" charset="0"/>
              <a:cs typeface="Arial" pitchFamily="34" charset="0"/>
            </a:endParaRPr>
          </a:p>
        </p:txBody>
      </p:sp>
      <p:pic>
        <p:nvPicPr>
          <p:cNvPr id="35" name="Picture 34" descr="SAM_031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6712" y="4067944"/>
            <a:ext cx="2232248" cy="1572462"/>
          </a:xfrm>
          <a:prstGeom prst="rect">
            <a:avLst/>
          </a:prstGeom>
        </p:spPr>
      </p:pic>
      <p:pic>
        <p:nvPicPr>
          <p:cNvPr id="37" name="Picture 36" descr="100_0114.JPG"/>
          <p:cNvPicPr>
            <a:picLocks noChangeAspect="1"/>
          </p:cNvPicPr>
          <p:nvPr/>
        </p:nvPicPr>
        <p:blipFill>
          <a:blip r:embed="rId6" cstate="print"/>
          <a:srcRect l="35300" r="26900" b="14432"/>
          <a:stretch>
            <a:fillRect/>
          </a:stretch>
        </p:blipFill>
        <p:spPr>
          <a:xfrm>
            <a:off x="836712" y="2051720"/>
            <a:ext cx="1080120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84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2941" y="251520"/>
            <a:ext cx="6392119" cy="8654261"/>
            <a:chOff x="108797887" y="108776854"/>
            <a:chExt cx="2771775" cy="2802591"/>
          </a:xfrm>
        </p:grpSpPr>
        <p:sp>
          <p:nvSpPr>
            <p:cNvPr id="5" name="Rectangle 3" hidden="1"/>
            <p:cNvSpPr>
              <a:spLocks noChangeArrowheads="1"/>
            </p:cNvSpPr>
            <p:nvPr/>
          </p:nvSpPr>
          <p:spPr bwMode="auto">
            <a:xfrm>
              <a:off x="108797887" y="108776854"/>
              <a:ext cx="2771775" cy="2802591"/>
            </a:xfrm>
            <a:prstGeom prst="rect">
              <a:avLst/>
            </a:prstGeom>
            <a:solidFill>
              <a:srgbClr val="FFFFFF"/>
            </a:solidFill>
            <a:ln w="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Candara" pitchFamily="34" charset="0"/>
                <a:cs typeface="Tahoma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8797887" y="108776854"/>
              <a:ext cx="2771775" cy="2802591"/>
            </a:xfrm>
            <a:prstGeom prst="rect">
              <a:avLst/>
            </a:prstGeom>
            <a:noFill/>
            <a:ln w="19050" algn="in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Candara" pitchFamily="34" charset="0"/>
                <a:cs typeface="Tahoma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9164600" y="109156593"/>
              <a:ext cx="2038350" cy="2043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Candara" pitchFamily="34" charset="0"/>
                <a:cs typeface="Tahoma" pitchFamily="34" charset="0"/>
              </a:endParaRPr>
            </a:p>
          </p:txBody>
        </p:sp>
      </p:grp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-7577416" y="11166906"/>
            <a:ext cx="4512469" cy="336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Booking form– Example School Adventure Course- All Years.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Autumn First Half 2012.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I ______________________ consent for my child ______________________ to participate in the Rising Stars Gymnastics Course.			 Emergency telephone number: __________________________________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Does you child have any medical conditions?____________________________________________________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My child is/is not being picked up (please circle).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RISING STARS are not under any liability whatsoever in respect of loss or damage of clothing however caused whilst attending this course.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Signed Parent/Guardian 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2" name="AutoShape 8"/>
          <p:cNvCxnSpPr>
            <a:cxnSpLocks noChangeShapeType="1"/>
          </p:cNvCxnSpPr>
          <p:nvPr/>
        </p:nvCxnSpPr>
        <p:spPr bwMode="auto">
          <a:xfrm>
            <a:off x="-7773869" y="11118221"/>
            <a:ext cx="4950619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-8120342" y="14945155"/>
            <a:ext cx="56007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Eras Demi ITC" pitchFamily="34" charset="0"/>
                <a:cs typeface="Arial" pitchFamily="34" charset="0"/>
              </a:rPr>
              <a:t>www.risingstars-online.co.uk			01462 790152			multi-sports@risingstars-online.co.uk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3501008" y="2051720"/>
            <a:ext cx="2526926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600" b="1" dirty="0">
              <a:solidFill>
                <a:srgbClr val="FF0000"/>
              </a:solidFill>
              <a:latin typeface="Candara" pitchFamily="34" charset="0"/>
            </a:endParaRPr>
          </a:p>
          <a:p>
            <a:pPr algn="ctr"/>
            <a:r>
              <a:rPr lang="en-GB" sz="1050" b="1" dirty="0"/>
              <a:t>Come and learn some new sports skills with Rising Stars! </a:t>
            </a:r>
          </a:p>
          <a:p>
            <a:pPr algn="ctr"/>
            <a:r>
              <a:rPr lang="en-GB" sz="1050" b="1" dirty="0"/>
              <a:t>Sessions will include football, basketball, tag rugby, cricket, short tennis and more!</a:t>
            </a:r>
          </a:p>
          <a:p>
            <a:pPr algn="ctr"/>
            <a:r>
              <a:rPr lang="en-GB" sz="1050" b="1" dirty="0"/>
              <a:t>The emphasis on our courses is FUN!</a:t>
            </a:r>
            <a:endParaRPr lang="en-GB" sz="1050" b="1" dirty="0">
              <a:latin typeface="Candara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sz="80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</a:br>
            <a:r>
              <a:rPr kumimoji="0" lang="en-GB" sz="105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  <a:t>To book a place, please return the reply section of this form together with a non-refundable cheque or </a:t>
            </a:r>
            <a:r>
              <a:rPr lang="en-GB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cs typeface="Tahoma" pitchFamily="34" charset="0"/>
              </a:rPr>
              <a:t>ca</a:t>
            </a:r>
            <a:r>
              <a:rPr kumimoji="0" lang="en-GB" sz="105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  <a:t>sh for £</a:t>
            </a:r>
            <a:r>
              <a:rPr lang="en-GB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cs typeface="Tahoma" pitchFamily="34" charset="0"/>
              </a:rPr>
              <a:t>20.00</a:t>
            </a:r>
            <a:r>
              <a:rPr kumimoji="0" lang="en-GB" sz="105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  <a:t> to the</a:t>
            </a:r>
            <a:r>
              <a:rPr kumimoji="0" lang="en-GB" sz="1050" b="1" i="0" u="none" strike="noStrike" cap="none" normalizeH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  <a:t> </a:t>
            </a:r>
            <a:r>
              <a:rPr kumimoji="0" lang="en-GB" sz="105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  <a:t>SCHOOL OFFICE.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50" b="1" i="1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  <a:t>Cheques should be made payable to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50" b="1" i="1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  <a:t>Rising Stars Multi-Sports Ltd.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sz="80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</a:br>
            <a:r>
              <a:rPr kumimoji="0" lang="en-GB" sz="105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  <a:t>Places will be allocated on a first come first served basis with a minimum of 8 and a maximum of </a:t>
            </a:r>
            <a:r>
              <a:rPr lang="en-GB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cs typeface="Tahoma" pitchFamily="34" charset="0"/>
              </a:rPr>
              <a:t>20</a:t>
            </a:r>
            <a:r>
              <a:rPr kumimoji="0" lang="en-GB" sz="105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  <a:t> children allowed to attend.</a:t>
            </a:r>
            <a:br>
              <a:rPr lang="en-GB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cs typeface="Tahoma" pitchFamily="34" charset="0"/>
              </a:rPr>
            </a:br>
            <a:br>
              <a:rPr lang="en-GB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cs typeface="Tahoma" pitchFamily="34" charset="0"/>
              </a:rPr>
            </a:br>
            <a:r>
              <a:rPr lang="en-GB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cs typeface="Tahoma" pitchFamily="34" charset="0"/>
              </a:rPr>
              <a:t>Your child's place is only guaranteed  if the School office receives the completed consent form below</a:t>
            </a:r>
            <a:endParaRPr kumimoji="0" lang="en-GB" sz="1050" b="1" i="0" u="none" strike="noStrike" cap="none" normalizeH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Candara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GB" sz="900" b="1" baseline="0" dirty="0">
              <a:latin typeface="Candara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br>
              <a:rPr kumimoji="0" lang="en-GB" sz="700" b="1" i="0" u="none" strike="noStrike" cap="none" normalizeH="0" baseline="0" dirty="0">
                <a:ln>
                  <a:noFill/>
                </a:ln>
                <a:effectLst/>
                <a:latin typeface="Candara" pitchFamily="34" charset="0"/>
                <a:cs typeface="Tahoma" pitchFamily="34" charset="0"/>
              </a:rPr>
            </a:br>
            <a:endParaRPr kumimoji="0" lang="en-US" sz="1050" b="0" i="0" u="none" strike="noStrike" cap="none" normalizeH="0" baseline="0" dirty="0">
              <a:ln>
                <a:noFill/>
              </a:ln>
              <a:effectLst/>
              <a:latin typeface="Candara" pitchFamily="34" charset="0"/>
              <a:cs typeface="Tahoma" pitchFamily="34" charset="0"/>
            </a:endParaRP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692696" y="5796136"/>
            <a:ext cx="5447033" cy="21602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9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All children should wear suitable clothing for sports.</a:t>
            </a: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  <a:latin typeface="Candar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Candara" pitchFamily="34" charset="0"/>
              <a:cs typeface="Tahoma" pitchFamily="34" charset="0"/>
            </a:endParaRPr>
          </a:p>
        </p:txBody>
      </p:sp>
      <p:pic>
        <p:nvPicPr>
          <p:cNvPr id="1056" name="Picture 32" descr="Logo lar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611560"/>
            <a:ext cx="1080120" cy="69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1268760" y="476721"/>
            <a:ext cx="544522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3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cs typeface="Tahoma" pitchFamily="34" charset="0"/>
              </a:rPr>
              <a:t>Bolney Primary School </a:t>
            </a:r>
            <a:r>
              <a:rPr kumimoji="0" lang="en-GB" sz="230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  <a:t>Multi-Sports Club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3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cs typeface="Tahoma" pitchFamily="34" charset="0"/>
              </a:rPr>
              <a:t>Friday Afternoon  3.15pm – 4.15pm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30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ndara" pitchFamily="34" charset="0"/>
                <a:cs typeface="Tahoma" pitchFamily="34" charset="0"/>
              </a:rPr>
              <a:t>Key Stage 2</a:t>
            </a:r>
            <a:endParaRPr kumimoji="0" lang="en-US" sz="2300" b="1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Candara" pitchFamily="34" charset="0"/>
              <a:cs typeface="Tahoma" pitchFamily="34" charset="0"/>
            </a:endParaRPr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46345768" y="3087440"/>
            <a:ext cx="601662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Booking form– Example School Adventure Course- All Years.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Autumn First Half 2012.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I ______________________ consent for my child ______________________ to participate in the Rising Stars Gymnastics Course.			 Emergency telephone number: __________________________________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Does you child have any medical conditions?____________________________________________________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My child is/is not being picked up (please circle).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RISING STARS are not under any liability whatsoever in respect of loss or damage of clothing however caused whilst attending this course.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cs typeface="Arial" pitchFamily="34" charset="0"/>
              </a:rPr>
              <a:t>Signed Parent/Guardian 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b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58" name="AutoShape 34"/>
          <p:cNvCxnSpPr>
            <a:cxnSpLocks noChangeShapeType="1"/>
          </p:cNvCxnSpPr>
          <p:nvPr/>
        </p:nvCxnSpPr>
        <p:spPr bwMode="auto">
          <a:xfrm>
            <a:off x="46083831" y="3050927"/>
            <a:ext cx="66008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29" name="Text Box 35"/>
          <p:cNvSpPr txBox="1">
            <a:spLocks noChangeArrowheads="1"/>
          </p:cNvSpPr>
          <p:nvPr/>
        </p:nvSpPr>
        <p:spPr bwMode="auto">
          <a:xfrm>
            <a:off x="45621868" y="5921127"/>
            <a:ext cx="7467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Eras Demi ITC" pitchFamily="34" charset="0"/>
                <a:cs typeface="Arial" pitchFamily="34" charset="0"/>
              </a:rPr>
              <a:t>www.risingstars-online.co.uk			01462 790152			multi-sports@risingstars-online.co.uk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4664" y="6444208"/>
            <a:ext cx="6264695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900" b="1" dirty="0">
              <a:latin typeface="Candara" pitchFamily="34" charset="0"/>
              <a:cs typeface="Tahoma" pitchFamily="34" charset="0"/>
            </a:endParaRPr>
          </a:p>
          <a:p>
            <a:pPr algn="ctr"/>
            <a:r>
              <a:rPr lang="en-GB" sz="1000" b="1" dirty="0">
                <a:latin typeface="Candara" pitchFamily="34" charset="0"/>
                <a:cs typeface="Tahoma" pitchFamily="34" charset="0"/>
              </a:rPr>
              <a:t>Bolney Primary School  Multi-Skills Club.  Friday Afternoon Summer Term 2017</a:t>
            </a:r>
            <a:endParaRPr lang="en-GB" sz="1000" dirty="0">
              <a:latin typeface="Candar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en-GB" sz="1000" b="1" dirty="0">
              <a:latin typeface="Candar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000" b="1" dirty="0">
                <a:latin typeface="Candara" pitchFamily="34" charset="0"/>
                <a:cs typeface="Tahoma" pitchFamily="34" charset="0"/>
              </a:rPr>
              <a:t>I _________________________________ consent for my child __________________________________ </a:t>
            </a:r>
          </a:p>
          <a:p>
            <a:pPr>
              <a:lnSpc>
                <a:spcPct val="150000"/>
              </a:lnSpc>
            </a:pPr>
            <a:r>
              <a:rPr lang="en-GB" sz="1000" b="1" dirty="0">
                <a:latin typeface="Candara" pitchFamily="34" charset="0"/>
                <a:cs typeface="Tahoma" pitchFamily="34" charset="0"/>
              </a:rPr>
              <a:t>to participate in the Rising Stars Multi-Skills Course. 	</a:t>
            </a:r>
          </a:p>
          <a:p>
            <a:pPr>
              <a:lnSpc>
                <a:spcPct val="150000"/>
              </a:lnSpc>
            </a:pPr>
            <a:r>
              <a:rPr lang="en-GB" sz="1000" b="1" dirty="0">
                <a:latin typeface="Candara" pitchFamily="34" charset="0"/>
                <a:cs typeface="Tahoma" pitchFamily="34" charset="0"/>
              </a:rPr>
              <a:t> Emergency telephone number: __________________________________________________________ </a:t>
            </a:r>
            <a:br>
              <a:rPr lang="en-GB" sz="1000" b="1" dirty="0">
                <a:latin typeface="Candara" pitchFamily="34" charset="0"/>
                <a:cs typeface="Tahoma" pitchFamily="34" charset="0"/>
              </a:rPr>
            </a:br>
            <a:r>
              <a:rPr lang="en-GB" sz="1000" b="1" dirty="0">
                <a:latin typeface="Candara" pitchFamily="34" charset="0"/>
                <a:cs typeface="Tahoma" pitchFamily="34" charset="0"/>
              </a:rPr>
              <a:t>Childs D.O.B:_____/______/____	 E – mail: _______________________________________________</a:t>
            </a:r>
            <a:br>
              <a:rPr lang="en-GB" sz="1000" b="1" dirty="0">
                <a:latin typeface="Candara" pitchFamily="34" charset="0"/>
                <a:cs typeface="Tahoma" pitchFamily="34" charset="0"/>
              </a:rPr>
            </a:br>
            <a:r>
              <a:rPr lang="en-GB" sz="1000" b="1" dirty="0">
                <a:latin typeface="Candara" pitchFamily="34" charset="0"/>
                <a:cs typeface="Tahoma" pitchFamily="34" charset="0"/>
              </a:rPr>
              <a:t>Does your child have any medical conditions? _____________________________________________</a:t>
            </a:r>
            <a:br>
              <a:rPr lang="en-GB" sz="1000" b="1" dirty="0">
                <a:latin typeface="Candara" pitchFamily="34" charset="0"/>
                <a:cs typeface="Tahoma" pitchFamily="34" charset="0"/>
              </a:rPr>
            </a:br>
            <a:br>
              <a:rPr lang="en-GB" sz="800" b="1" dirty="0">
                <a:latin typeface="Candara" pitchFamily="34" charset="0"/>
                <a:cs typeface="Tahoma" pitchFamily="34" charset="0"/>
              </a:rPr>
            </a:br>
            <a:r>
              <a:rPr lang="en-GB" sz="800" b="1" dirty="0">
                <a:latin typeface="Candara" pitchFamily="34" charset="0"/>
                <a:cs typeface="Tahoma" pitchFamily="34" charset="0"/>
              </a:rPr>
              <a:t>RISING STARS are not under any liability whatsoever in respect of loss or damage of clothing however caused whilst attending this course.</a:t>
            </a:r>
            <a:br>
              <a:rPr lang="en-GB" sz="1000" b="1" dirty="0">
                <a:latin typeface="Candara" pitchFamily="34" charset="0"/>
                <a:cs typeface="Tahoma" pitchFamily="34" charset="0"/>
              </a:rPr>
            </a:br>
            <a:r>
              <a:rPr lang="en-GB" sz="1000" b="1" dirty="0">
                <a:latin typeface="Candara" pitchFamily="34" charset="0"/>
                <a:cs typeface="Tahoma" pitchFamily="34" charset="0"/>
              </a:rPr>
              <a:t>Signed Parent/Guardian __________________________________________________________________</a:t>
            </a:r>
            <a:endParaRPr lang="en-GB" sz="1000" dirty="0">
              <a:latin typeface="Candara" pitchFamily="34" charset="0"/>
              <a:cs typeface="Tahoma" pitchFamily="34" charset="0"/>
            </a:endParaRPr>
          </a:p>
        </p:txBody>
      </p:sp>
      <p:cxnSp>
        <p:nvCxnSpPr>
          <p:cNvPr id="1025" name="Straight Connector 1024"/>
          <p:cNvCxnSpPr/>
          <p:nvPr/>
        </p:nvCxnSpPr>
        <p:spPr>
          <a:xfrm>
            <a:off x="692696" y="6516216"/>
            <a:ext cx="545231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48680" y="1619672"/>
            <a:ext cx="5760640" cy="4824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itchFamily="34" charset="0"/>
              <a:cs typeface="Tahoma" pitchFamily="34" charset="0"/>
            </a:endParaRPr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3010644" y="0"/>
            <a:ext cx="836712" cy="25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ndara" pitchFamily="34" charset="0"/>
                <a:cs typeface="Tahoma" pitchFamily="34" charset="0"/>
              </a:rPr>
              <a:t>PPA COVER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ndara" pitchFamily="34" charset="0"/>
              <a:cs typeface="Tahoma" pitchFamily="34" charset="0"/>
            </a:endParaRP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0" y="0"/>
            <a:ext cx="1340768" cy="25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>
                <a:solidFill>
                  <a:srgbClr val="FF0000"/>
                </a:solidFill>
                <a:latin typeface="Candara" pitchFamily="34" charset="0"/>
                <a:cs typeface="Tahoma" pitchFamily="34" charset="0"/>
              </a:rPr>
              <a:t>CHILDRENS PARTIES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ndara" pitchFamily="34" charset="0"/>
              <a:cs typeface="Tahoma" pitchFamily="34" charset="0"/>
            </a:endParaRP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271554" y="251520"/>
            <a:ext cx="1933310" cy="25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ndara" pitchFamily="34" charset="0"/>
                <a:cs typeface="Tahoma" pitchFamily="34" charset="0"/>
              </a:rPr>
              <a:t>www.risingstars-online.co.uk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ndara" pitchFamily="34" charset="0"/>
              <a:cs typeface="Tahoma" pitchFamily="34" charset="0"/>
            </a:endParaRPr>
          </a:p>
        </p:txBody>
      </p: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4293096" y="251520"/>
            <a:ext cx="2287083" cy="25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>
                <a:solidFill>
                  <a:srgbClr val="FF0000"/>
                </a:solidFill>
                <a:latin typeface="Candara" pitchFamily="34" charset="0"/>
                <a:cs typeface="Tahoma" pitchFamily="34" charset="0"/>
              </a:rPr>
              <a:t>sussex@risingstars-online.co.uk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ndara" pitchFamily="34" charset="0"/>
              <a:cs typeface="Tahoma" pitchFamily="34" charset="0"/>
            </a:endParaRP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2945673" y="251520"/>
            <a:ext cx="966655" cy="25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ndara" pitchFamily="34" charset="0"/>
                <a:cs typeface="Tahoma" pitchFamily="34" charset="0"/>
              </a:rPr>
              <a:t>01273 579606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ndara" pitchFamily="34" charset="0"/>
              <a:cs typeface="Tahoma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/>
          <a:srcRect l="20587" t="14286"/>
          <a:stretch>
            <a:fillRect/>
          </a:stretch>
        </p:blipFill>
        <p:spPr>
          <a:xfrm>
            <a:off x="1988841" y="2051720"/>
            <a:ext cx="1080120" cy="1944216"/>
          </a:xfrm>
          <a:prstGeom prst="rect">
            <a:avLst/>
          </a:prstGeom>
        </p:spPr>
      </p:pic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5717330" y="0"/>
            <a:ext cx="1140670" cy="25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ndara" pitchFamily="34" charset="0"/>
                <a:cs typeface="Tahoma" pitchFamily="34" charset="0"/>
              </a:rPr>
              <a:t>HOLIDAY CLUBS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ndara" pitchFamily="34" charset="0"/>
              <a:cs typeface="Tahoma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0" y="8867001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656345" y="6007107"/>
            <a:ext cx="5447033" cy="288031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effectLst/>
                <a:latin typeface="Candara" pitchFamily="34" charset="0"/>
                <a:cs typeface="Arial" pitchFamily="34" charset="0"/>
              </a:rPr>
              <a:t>Club</a:t>
            </a:r>
            <a:r>
              <a:rPr kumimoji="0" lang="en-GB" sz="1100" b="1" i="0" u="none" strike="noStrike" cap="none" normalizeH="0" dirty="0">
                <a:ln>
                  <a:noFill/>
                </a:ln>
                <a:effectLst/>
                <a:latin typeface="Candara" pitchFamily="34" charset="0"/>
                <a:cs typeface="Arial" pitchFamily="34" charset="0"/>
              </a:rPr>
              <a:t> Dates</a:t>
            </a:r>
            <a:r>
              <a:rPr lang="en-GB" sz="1100" b="1" dirty="0">
                <a:latin typeface="Candara" pitchFamily="34" charset="0"/>
                <a:cs typeface="Arial" pitchFamily="34" charset="0"/>
              </a:rPr>
              <a:t>: 28</a:t>
            </a:r>
            <a:r>
              <a:rPr lang="en-GB" sz="1100" b="1" baseline="30000" dirty="0">
                <a:latin typeface="Candara" pitchFamily="34" charset="0"/>
                <a:cs typeface="Arial" pitchFamily="34" charset="0"/>
              </a:rPr>
              <a:t>th</a:t>
            </a:r>
            <a:r>
              <a:rPr lang="en-GB" sz="1100" b="1" dirty="0">
                <a:latin typeface="Candara" pitchFamily="34" charset="0"/>
                <a:cs typeface="Arial" pitchFamily="34" charset="0"/>
              </a:rPr>
              <a:t> April, 5</a:t>
            </a:r>
            <a:r>
              <a:rPr lang="en-GB" sz="1100" b="1" baseline="30000" dirty="0">
                <a:latin typeface="Candara" pitchFamily="34" charset="0"/>
                <a:cs typeface="Arial" pitchFamily="34" charset="0"/>
              </a:rPr>
              <a:t>th</a:t>
            </a:r>
            <a:r>
              <a:rPr lang="en-GB" sz="1100" b="1" dirty="0">
                <a:latin typeface="Candara" pitchFamily="34" charset="0"/>
                <a:cs typeface="Arial" pitchFamily="34" charset="0"/>
              </a:rPr>
              <a:t>,12</a:t>
            </a:r>
            <a:r>
              <a:rPr lang="en-GB" sz="1100" b="1" baseline="30000" dirty="0">
                <a:latin typeface="Candara" pitchFamily="34" charset="0"/>
                <a:cs typeface="Arial" pitchFamily="34" charset="0"/>
              </a:rPr>
              <a:t>th</a:t>
            </a:r>
            <a:r>
              <a:rPr lang="en-GB" sz="1100" b="1" dirty="0">
                <a:latin typeface="Candara" pitchFamily="34" charset="0"/>
                <a:cs typeface="Arial" pitchFamily="34" charset="0"/>
              </a:rPr>
              <a:t>,19</a:t>
            </a:r>
            <a:r>
              <a:rPr lang="en-GB" sz="1100" b="1" baseline="30000" dirty="0">
                <a:latin typeface="Candara" pitchFamily="34" charset="0"/>
                <a:cs typeface="Arial" pitchFamily="34" charset="0"/>
              </a:rPr>
              <a:t>th</a:t>
            </a:r>
            <a:r>
              <a:rPr lang="en-GB" sz="1100" b="1" dirty="0">
                <a:latin typeface="Candara" pitchFamily="34" charset="0"/>
                <a:cs typeface="Arial" pitchFamily="34" charset="0"/>
              </a:rPr>
              <a:t>,26</a:t>
            </a:r>
            <a:r>
              <a:rPr lang="en-GB" sz="1100" b="1" baseline="30000" dirty="0">
                <a:latin typeface="Candara" pitchFamily="34" charset="0"/>
                <a:cs typeface="Arial" pitchFamily="34" charset="0"/>
              </a:rPr>
              <a:t>th</a:t>
            </a:r>
            <a:r>
              <a:rPr lang="en-GB" sz="1100" b="1" dirty="0">
                <a:latin typeface="Candara" pitchFamily="34" charset="0"/>
                <a:cs typeface="Arial" pitchFamily="34" charset="0"/>
              </a:rPr>
              <a:t> May </a:t>
            </a:r>
            <a:r>
              <a:rPr lang="en-GB" sz="1100" b="1" dirty="0">
                <a:latin typeface="Candara" pitchFamily="34" charset="0"/>
                <a:cs typeface="Arial" pitchFamily="34" charset="0"/>
              </a:rPr>
              <a:t> </a:t>
            </a:r>
            <a:endParaRPr kumimoji="0" lang="en-US" sz="1100" b="0" i="0" u="none" strike="noStrike" cap="none" normalizeH="0" baseline="0" dirty="0">
              <a:ln>
                <a:noFill/>
              </a:ln>
              <a:effectLst/>
              <a:latin typeface="Candara" pitchFamily="34" charset="0"/>
              <a:cs typeface="Arial" pitchFamily="34" charset="0"/>
            </a:endParaRPr>
          </a:p>
        </p:txBody>
      </p:sp>
      <p:pic>
        <p:nvPicPr>
          <p:cNvPr id="35" name="Picture 34" descr="SAM_031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6712" y="4067944"/>
            <a:ext cx="2232248" cy="1572462"/>
          </a:xfrm>
          <a:prstGeom prst="rect">
            <a:avLst/>
          </a:prstGeom>
        </p:spPr>
      </p:pic>
      <p:pic>
        <p:nvPicPr>
          <p:cNvPr id="37" name="Picture 36" descr="100_0114.JPG"/>
          <p:cNvPicPr>
            <a:picLocks noChangeAspect="1"/>
          </p:cNvPicPr>
          <p:nvPr/>
        </p:nvPicPr>
        <p:blipFill>
          <a:blip r:embed="rId6" cstate="print"/>
          <a:srcRect l="35300" r="26900" b="14432"/>
          <a:stretch>
            <a:fillRect/>
          </a:stretch>
        </p:blipFill>
        <p:spPr>
          <a:xfrm>
            <a:off x="836712" y="2051720"/>
            <a:ext cx="1080120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095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312</Words>
  <Application>Microsoft Office PowerPoint</Application>
  <PresentationFormat>On-screen Show (4:3)</PresentationFormat>
  <Paragraphs>140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Candara</vt:lpstr>
      <vt:lpstr>Eras Demi ITC</vt:lpstr>
      <vt:lpstr>Tahoma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BlueTeam</dc:creator>
  <cp:lastModifiedBy>Kevin Lewis</cp:lastModifiedBy>
  <cp:revision>82</cp:revision>
  <dcterms:created xsi:type="dcterms:W3CDTF">2012-12-05T11:28:50Z</dcterms:created>
  <dcterms:modified xsi:type="dcterms:W3CDTF">2017-03-22T09:55:59Z</dcterms:modified>
</cp:coreProperties>
</file>